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62" r:id="rId4"/>
    <p:sldId id="256" r:id="rId5"/>
    <p:sldId id="261" r:id="rId6"/>
    <p:sldId id="410" r:id="rId7"/>
    <p:sldId id="388" r:id="rId8"/>
    <p:sldId id="289" r:id="rId9"/>
    <p:sldId id="272" r:id="rId10"/>
    <p:sldId id="392" r:id="rId11"/>
    <p:sldId id="383" r:id="rId12"/>
    <p:sldId id="314" r:id="rId13"/>
    <p:sldId id="260" r:id="rId14"/>
    <p:sldId id="411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8" autoAdjust="0"/>
    <p:restoredTop sz="94660"/>
  </p:normalViewPr>
  <p:slideViewPr>
    <p:cSldViewPr snapToGrid="0">
      <p:cViewPr>
        <p:scale>
          <a:sx n="70" d="100"/>
          <a:sy n="70" d="100"/>
        </p:scale>
        <p:origin x="-1128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70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0" y="0"/>
            <a:ext cx="12197005" cy="4351918"/>
          </a:xfrm>
          <a:custGeom>
            <a:avLst/>
            <a:gdLst>
              <a:gd name="connsiteX0" fmla="*/ 0 w 12235105"/>
              <a:gd name="connsiteY0" fmla="*/ 0 h 4351918"/>
              <a:gd name="connsiteX1" fmla="*/ 12235105 w 12235105"/>
              <a:gd name="connsiteY1" fmla="*/ 0 h 4351918"/>
              <a:gd name="connsiteX2" fmla="*/ 12235105 w 12235105"/>
              <a:gd name="connsiteY2" fmla="*/ 4351918 h 4351918"/>
              <a:gd name="connsiteX0" fmla="*/ 0 w 12197005"/>
              <a:gd name="connsiteY0" fmla="*/ 0 h 4351918"/>
              <a:gd name="connsiteX1" fmla="*/ 12197005 w 12197005"/>
              <a:gd name="connsiteY1" fmla="*/ 0 h 4351918"/>
              <a:gd name="connsiteX2" fmla="*/ 12197005 w 12197005"/>
              <a:gd name="connsiteY2" fmla="*/ 4351918 h 4351918"/>
              <a:gd name="connsiteX3" fmla="*/ 0 w 12197005"/>
              <a:gd name="connsiteY3" fmla="*/ 0 h 435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7005" h="4351918">
                <a:moveTo>
                  <a:pt x="0" y="0"/>
                </a:moveTo>
                <a:lnTo>
                  <a:pt x="12197005" y="0"/>
                </a:lnTo>
                <a:lnTo>
                  <a:pt x="12197005" y="4351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4124325"/>
            <a:ext cx="8610600" cy="16097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5400" b="0" baseline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</a:t>
            </a:r>
          </a:p>
          <a:p>
            <a:pPr lvl="0"/>
            <a:r>
              <a:rPr lang="en-US" altLang="ko-KR" dirty="0"/>
              <a:t>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6577" y="5723746"/>
            <a:ext cx="8610600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31" y="367739"/>
            <a:ext cx="5824583" cy="45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85B408DE-B54F-4F56-8B91-E6D59747F5B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3CDC87CA-0DCD-4252-AEBF-03005EF207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17FCD16-7BE5-4A68-80AD-068560786FB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84C4A8D3-15CA-46A5-86AE-06071AD427C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B50180AC-F101-4B88-8C37-C189241CEB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36498E0E-BCBF-4BAE-BEFC-EEDFFD2214C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5F09CDB5-4DD8-40B4-B40E-ADBEA58E8E38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C8436220-F3F4-4B4A-BA42-BACB1F53356B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0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913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48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7F990676-21EA-4B0E-9EC4-FC73AEFC7DD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29660" y="130766"/>
            <a:ext cx="8564608" cy="6596467"/>
          </a:xfrm>
          <a:custGeom>
            <a:avLst/>
            <a:gdLst>
              <a:gd name="connsiteX0" fmla="*/ 4271471 w 8564608"/>
              <a:gd name="connsiteY0" fmla="*/ 0 h 6596467"/>
              <a:gd name="connsiteX1" fmla="*/ 4351667 w 8564608"/>
              <a:gd name="connsiteY1" fmla="*/ 113994 h 6596467"/>
              <a:gd name="connsiteX2" fmla="*/ 4275691 w 8564608"/>
              <a:gd name="connsiteY2" fmla="*/ 417977 h 6596467"/>
              <a:gd name="connsiteX3" fmla="*/ 4225042 w 8564608"/>
              <a:gd name="connsiteY3" fmla="*/ 451753 h 6596467"/>
              <a:gd name="connsiteX4" fmla="*/ 4212379 w 8564608"/>
              <a:gd name="connsiteY4" fmla="*/ 396867 h 6596467"/>
              <a:gd name="connsiteX5" fmla="*/ 4220821 w 8564608"/>
              <a:gd name="connsiteY5" fmla="*/ 337759 h 6596467"/>
              <a:gd name="connsiteX6" fmla="*/ 4106859 w 8564608"/>
              <a:gd name="connsiteY6" fmla="*/ 557302 h 6596467"/>
              <a:gd name="connsiteX7" fmla="*/ 4165949 w 8564608"/>
              <a:gd name="connsiteY7" fmla="*/ 481307 h 6596467"/>
              <a:gd name="connsiteX8" fmla="*/ 4195495 w 8564608"/>
              <a:gd name="connsiteY8" fmla="*/ 464419 h 6596467"/>
              <a:gd name="connsiteX9" fmla="*/ 4229262 w 8564608"/>
              <a:gd name="connsiteY9" fmla="*/ 493972 h 6596467"/>
              <a:gd name="connsiteX10" fmla="*/ 4208158 w 8564608"/>
              <a:gd name="connsiteY10" fmla="*/ 515083 h 6596467"/>
              <a:gd name="connsiteX11" fmla="*/ 4191275 w 8564608"/>
              <a:gd name="connsiteY11" fmla="*/ 553079 h 6596467"/>
              <a:gd name="connsiteX12" fmla="*/ 4195495 w 8564608"/>
              <a:gd name="connsiteY12" fmla="*/ 650185 h 6596467"/>
              <a:gd name="connsiteX13" fmla="*/ 4161729 w 8564608"/>
              <a:gd name="connsiteY13" fmla="*/ 667074 h 6596467"/>
              <a:gd name="connsiteX14" fmla="*/ 4140625 w 8564608"/>
              <a:gd name="connsiteY14" fmla="*/ 688184 h 6596467"/>
              <a:gd name="connsiteX15" fmla="*/ 4187055 w 8564608"/>
              <a:gd name="connsiteY15" fmla="*/ 789510 h 6596467"/>
              <a:gd name="connsiteX16" fmla="*/ 4195495 w 8564608"/>
              <a:gd name="connsiteY16" fmla="*/ 793733 h 6596467"/>
              <a:gd name="connsiteX17" fmla="*/ 4199718 w 8564608"/>
              <a:gd name="connsiteY17" fmla="*/ 747291 h 6596467"/>
              <a:gd name="connsiteX18" fmla="*/ 4220821 w 8564608"/>
              <a:gd name="connsiteY18" fmla="*/ 721960 h 6596467"/>
              <a:gd name="connsiteX19" fmla="*/ 4237705 w 8564608"/>
              <a:gd name="connsiteY19" fmla="*/ 743069 h 6596467"/>
              <a:gd name="connsiteX20" fmla="*/ 4220821 w 8564608"/>
              <a:gd name="connsiteY20" fmla="*/ 903504 h 6596467"/>
              <a:gd name="connsiteX21" fmla="*/ 4330561 w 8564608"/>
              <a:gd name="connsiteY21" fmla="*/ 810621 h 6596467"/>
              <a:gd name="connsiteX22" fmla="*/ 4339004 w 8564608"/>
              <a:gd name="connsiteY22" fmla="*/ 785290 h 6596467"/>
              <a:gd name="connsiteX23" fmla="*/ 4385434 w 8564608"/>
              <a:gd name="connsiteY23" fmla="*/ 675519 h 6596467"/>
              <a:gd name="connsiteX24" fmla="*/ 4562707 w 8564608"/>
              <a:gd name="connsiteY24" fmla="*/ 531971 h 6596467"/>
              <a:gd name="connsiteX25" fmla="*/ 4626019 w 8564608"/>
              <a:gd name="connsiteY25" fmla="*/ 548859 h 6596467"/>
              <a:gd name="connsiteX26" fmla="*/ 4659569 w 8564608"/>
              <a:gd name="connsiteY26" fmla="*/ 609874 h 6596467"/>
              <a:gd name="connsiteX27" fmla="*/ 4693144 w 8564608"/>
              <a:gd name="connsiteY27" fmla="*/ 574190 h 6596467"/>
              <a:gd name="connsiteX28" fmla="*/ 4866197 w 8564608"/>
              <a:gd name="connsiteY28" fmla="*/ 527749 h 6596467"/>
              <a:gd name="connsiteX29" fmla="*/ 4916847 w 8564608"/>
              <a:gd name="connsiteY29" fmla="*/ 599521 h 6596467"/>
              <a:gd name="connsiteX30" fmla="*/ 4870417 w 8564608"/>
              <a:gd name="connsiteY30" fmla="*/ 835952 h 6596467"/>
              <a:gd name="connsiteX31" fmla="*/ 4866197 w 8564608"/>
              <a:gd name="connsiteY31" fmla="*/ 873951 h 6596467"/>
              <a:gd name="connsiteX32" fmla="*/ 4875051 w 8564608"/>
              <a:gd name="connsiteY32" fmla="*/ 878031 h 6596467"/>
              <a:gd name="connsiteX33" fmla="*/ 4895097 w 8564608"/>
              <a:gd name="connsiteY33" fmla="*/ 861285 h 6596467"/>
              <a:gd name="connsiteX34" fmla="*/ 4942935 w 8564608"/>
              <a:gd name="connsiteY34" fmla="*/ 829713 h 6596467"/>
              <a:gd name="connsiteX35" fmla="*/ 4956418 w 8564608"/>
              <a:gd name="connsiteY35" fmla="*/ 813789 h 6596467"/>
              <a:gd name="connsiteX36" fmla="*/ 4997043 w 8564608"/>
              <a:gd name="connsiteY36" fmla="*/ 755737 h 6596467"/>
              <a:gd name="connsiteX37" fmla="*/ 5322045 w 8564608"/>
              <a:gd name="connsiteY37" fmla="*/ 350425 h 6596467"/>
              <a:gd name="connsiteX38" fmla="*/ 5389578 w 8564608"/>
              <a:gd name="connsiteY38" fmla="*/ 295538 h 6596467"/>
              <a:gd name="connsiteX39" fmla="*/ 5436007 w 8564608"/>
              <a:gd name="connsiteY39" fmla="*/ 295538 h 6596467"/>
              <a:gd name="connsiteX40" fmla="*/ 5465554 w 8564608"/>
              <a:gd name="connsiteY40" fmla="*/ 295538 h 6596467"/>
              <a:gd name="connsiteX41" fmla="*/ 5554190 w 8564608"/>
              <a:gd name="connsiteY41" fmla="*/ 333537 h 6596467"/>
              <a:gd name="connsiteX42" fmla="*/ 5562633 w 8564608"/>
              <a:gd name="connsiteY42" fmla="*/ 346202 h 6596467"/>
              <a:gd name="connsiteX43" fmla="*/ 5587956 w 8564608"/>
              <a:gd name="connsiteY43" fmla="*/ 485530 h 6596467"/>
              <a:gd name="connsiteX44" fmla="*/ 5575296 w 8564608"/>
              <a:gd name="connsiteY44" fmla="*/ 510861 h 6596467"/>
              <a:gd name="connsiteX45" fmla="*/ 5634386 w 8564608"/>
              <a:gd name="connsiteY45" fmla="*/ 603744 h 6596467"/>
              <a:gd name="connsiteX46" fmla="*/ 5642829 w 8564608"/>
              <a:gd name="connsiteY46" fmla="*/ 599521 h 6596467"/>
              <a:gd name="connsiteX47" fmla="*/ 5752569 w 8564608"/>
              <a:gd name="connsiteY47" fmla="*/ 489750 h 6596467"/>
              <a:gd name="connsiteX48" fmla="*/ 5832765 w 8564608"/>
              <a:gd name="connsiteY48" fmla="*/ 413755 h 6596467"/>
              <a:gd name="connsiteX49" fmla="*/ 5794778 w 8564608"/>
              <a:gd name="connsiteY49" fmla="*/ 291318 h 6596467"/>
              <a:gd name="connsiteX50" fmla="*/ 5815881 w 8564608"/>
              <a:gd name="connsiteY50" fmla="*/ 274430 h 6596467"/>
              <a:gd name="connsiteX51" fmla="*/ 5820102 w 8564608"/>
              <a:gd name="connsiteY51" fmla="*/ 299761 h 6596467"/>
              <a:gd name="connsiteX52" fmla="*/ 5820102 w 8564608"/>
              <a:gd name="connsiteY52" fmla="*/ 341982 h 6596467"/>
              <a:gd name="connsiteX53" fmla="*/ 5845428 w 8564608"/>
              <a:gd name="connsiteY53" fmla="*/ 312429 h 6596467"/>
              <a:gd name="connsiteX54" fmla="*/ 5870751 w 8564608"/>
              <a:gd name="connsiteY54" fmla="*/ 173101 h 6596467"/>
              <a:gd name="connsiteX55" fmla="*/ 5967831 w 8564608"/>
              <a:gd name="connsiteY55" fmla="*/ 71775 h 6596467"/>
              <a:gd name="connsiteX56" fmla="*/ 5997377 w 8564608"/>
              <a:gd name="connsiteY56" fmla="*/ 50664 h 6596467"/>
              <a:gd name="connsiteX57" fmla="*/ 6077573 w 8564608"/>
              <a:gd name="connsiteY57" fmla="*/ 0 h 6596467"/>
              <a:gd name="connsiteX58" fmla="*/ 6157769 w 8564608"/>
              <a:gd name="connsiteY58" fmla="*/ 113994 h 6596467"/>
              <a:gd name="connsiteX59" fmla="*/ 6081793 w 8564608"/>
              <a:gd name="connsiteY59" fmla="*/ 417977 h 6596467"/>
              <a:gd name="connsiteX60" fmla="*/ 6031144 w 8564608"/>
              <a:gd name="connsiteY60" fmla="*/ 451753 h 6596467"/>
              <a:gd name="connsiteX61" fmla="*/ 6018481 w 8564608"/>
              <a:gd name="connsiteY61" fmla="*/ 396867 h 6596467"/>
              <a:gd name="connsiteX62" fmla="*/ 6026923 w 8564608"/>
              <a:gd name="connsiteY62" fmla="*/ 337759 h 6596467"/>
              <a:gd name="connsiteX63" fmla="*/ 5912961 w 8564608"/>
              <a:gd name="connsiteY63" fmla="*/ 557302 h 6596467"/>
              <a:gd name="connsiteX64" fmla="*/ 5972051 w 8564608"/>
              <a:gd name="connsiteY64" fmla="*/ 481307 h 6596467"/>
              <a:gd name="connsiteX65" fmla="*/ 6001597 w 8564608"/>
              <a:gd name="connsiteY65" fmla="*/ 464419 h 6596467"/>
              <a:gd name="connsiteX66" fmla="*/ 6035364 w 8564608"/>
              <a:gd name="connsiteY66" fmla="*/ 493972 h 6596467"/>
              <a:gd name="connsiteX67" fmla="*/ 6014260 w 8564608"/>
              <a:gd name="connsiteY67" fmla="*/ 515083 h 6596467"/>
              <a:gd name="connsiteX68" fmla="*/ 5997377 w 8564608"/>
              <a:gd name="connsiteY68" fmla="*/ 553079 h 6596467"/>
              <a:gd name="connsiteX69" fmla="*/ 6001597 w 8564608"/>
              <a:gd name="connsiteY69" fmla="*/ 650185 h 6596467"/>
              <a:gd name="connsiteX70" fmla="*/ 5967831 w 8564608"/>
              <a:gd name="connsiteY70" fmla="*/ 667074 h 6596467"/>
              <a:gd name="connsiteX71" fmla="*/ 5946727 w 8564608"/>
              <a:gd name="connsiteY71" fmla="*/ 688184 h 6596467"/>
              <a:gd name="connsiteX72" fmla="*/ 5993157 w 8564608"/>
              <a:gd name="connsiteY72" fmla="*/ 789510 h 6596467"/>
              <a:gd name="connsiteX73" fmla="*/ 6001597 w 8564608"/>
              <a:gd name="connsiteY73" fmla="*/ 793733 h 6596467"/>
              <a:gd name="connsiteX74" fmla="*/ 6005820 w 8564608"/>
              <a:gd name="connsiteY74" fmla="*/ 747291 h 6596467"/>
              <a:gd name="connsiteX75" fmla="*/ 6026923 w 8564608"/>
              <a:gd name="connsiteY75" fmla="*/ 721960 h 6596467"/>
              <a:gd name="connsiteX76" fmla="*/ 6043807 w 8564608"/>
              <a:gd name="connsiteY76" fmla="*/ 743069 h 6596467"/>
              <a:gd name="connsiteX77" fmla="*/ 6026923 w 8564608"/>
              <a:gd name="connsiteY77" fmla="*/ 903504 h 6596467"/>
              <a:gd name="connsiteX78" fmla="*/ 6136663 w 8564608"/>
              <a:gd name="connsiteY78" fmla="*/ 810621 h 6596467"/>
              <a:gd name="connsiteX79" fmla="*/ 6145106 w 8564608"/>
              <a:gd name="connsiteY79" fmla="*/ 785290 h 6596467"/>
              <a:gd name="connsiteX80" fmla="*/ 6191536 w 8564608"/>
              <a:gd name="connsiteY80" fmla="*/ 675519 h 6596467"/>
              <a:gd name="connsiteX81" fmla="*/ 6368809 w 8564608"/>
              <a:gd name="connsiteY81" fmla="*/ 531971 h 6596467"/>
              <a:gd name="connsiteX82" fmla="*/ 6417480 w 8564608"/>
              <a:gd name="connsiteY82" fmla="*/ 528409 h 6596467"/>
              <a:gd name="connsiteX83" fmla="*/ 6430413 w 8564608"/>
              <a:gd name="connsiteY83" fmla="*/ 546473 h 6596467"/>
              <a:gd name="connsiteX84" fmla="*/ 6438335 w 8564608"/>
              <a:gd name="connsiteY84" fmla="*/ 526693 h 6596467"/>
              <a:gd name="connsiteX85" fmla="*/ 6487401 w 8564608"/>
              <a:gd name="connsiteY85" fmla="*/ 527749 h 6596467"/>
              <a:gd name="connsiteX86" fmla="*/ 6512725 w 8564608"/>
              <a:gd name="connsiteY86" fmla="*/ 510861 h 6596467"/>
              <a:gd name="connsiteX87" fmla="*/ 6567597 w 8564608"/>
              <a:gd name="connsiteY87" fmla="*/ 409532 h 6596467"/>
              <a:gd name="connsiteX88" fmla="*/ 6630910 w 8564608"/>
              <a:gd name="connsiteY88" fmla="*/ 354648 h 6596467"/>
              <a:gd name="connsiteX89" fmla="*/ 6694221 w 8564608"/>
              <a:gd name="connsiteY89" fmla="*/ 384201 h 6596467"/>
              <a:gd name="connsiteX90" fmla="*/ 6706883 w 8564608"/>
              <a:gd name="connsiteY90" fmla="*/ 413755 h 6596467"/>
              <a:gd name="connsiteX91" fmla="*/ 6744870 w 8564608"/>
              <a:gd name="connsiteY91" fmla="*/ 519303 h 6596467"/>
              <a:gd name="connsiteX92" fmla="*/ 6576037 w 8564608"/>
              <a:gd name="connsiteY92" fmla="*/ 721960 h 6596467"/>
              <a:gd name="connsiteX93" fmla="*/ 6525388 w 8564608"/>
              <a:gd name="connsiteY93" fmla="*/ 768402 h 6596467"/>
              <a:gd name="connsiteX94" fmla="*/ 6517797 w 8564608"/>
              <a:gd name="connsiteY94" fmla="*/ 782865 h 6596467"/>
              <a:gd name="connsiteX95" fmla="*/ 6533882 w 8564608"/>
              <a:gd name="connsiteY95" fmla="*/ 805806 h 6596467"/>
              <a:gd name="connsiteX96" fmla="*/ 6524980 w 8564608"/>
              <a:gd name="connsiteY96" fmla="*/ 882396 h 6596467"/>
              <a:gd name="connsiteX97" fmla="*/ 6516537 w 8564608"/>
              <a:gd name="connsiteY97" fmla="*/ 962611 h 6596467"/>
              <a:gd name="connsiteX98" fmla="*/ 6532191 w 8564608"/>
              <a:gd name="connsiteY98" fmla="*/ 969599 h 6596467"/>
              <a:gd name="connsiteX99" fmla="*/ 6572081 w 8564608"/>
              <a:gd name="connsiteY99" fmla="*/ 929892 h 6596467"/>
              <a:gd name="connsiteX100" fmla="*/ 6618247 w 8564608"/>
              <a:gd name="connsiteY100" fmla="*/ 869728 h 6596467"/>
              <a:gd name="connsiteX101" fmla="*/ 6626687 w 8564608"/>
              <a:gd name="connsiteY101" fmla="*/ 857063 h 6596467"/>
              <a:gd name="connsiteX102" fmla="*/ 6694221 w 8564608"/>
              <a:gd name="connsiteY102" fmla="*/ 827509 h 6596467"/>
              <a:gd name="connsiteX103" fmla="*/ 6710313 w 8564608"/>
              <a:gd name="connsiteY103" fmla="*/ 844727 h 6596467"/>
              <a:gd name="connsiteX104" fmla="*/ 6711266 w 8564608"/>
              <a:gd name="connsiteY104" fmla="*/ 854641 h 6596467"/>
              <a:gd name="connsiteX105" fmla="*/ 6803553 w 8564608"/>
              <a:gd name="connsiteY105" fmla="*/ 793733 h 6596467"/>
              <a:gd name="connsiteX106" fmla="*/ 6854202 w 8564608"/>
              <a:gd name="connsiteY106" fmla="*/ 810621 h 6596467"/>
              <a:gd name="connsiteX107" fmla="*/ 6871085 w 8564608"/>
              <a:gd name="connsiteY107" fmla="*/ 835952 h 6596467"/>
              <a:gd name="connsiteX108" fmla="*/ 6879529 w 8564608"/>
              <a:gd name="connsiteY108" fmla="*/ 954169 h 6596467"/>
              <a:gd name="connsiteX109" fmla="*/ 6693813 w 8564608"/>
              <a:gd name="connsiteY109" fmla="*/ 1063940 h 6596467"/>
              <a:gd name="connsiteX110" fmla="*/ 6668487 w 8564608"/>
              <a:gd name="connsiteY110" fmla="*/ 1101939 h 6596467"/>
              <a:gd name="connsiteX111" fmla="*/ 6596733 w 8564608"/>
              <a:gd name="connsiteY111" fmla="*/ 1131492 h 6596467"/>
              <a:gd name="connsiteX112" fmla="*/ 6562967 w 8564608"/>
              <a:gd name="connsiteY112" fmla="*/ 1131492 h 6596467"/>
              <a:gd name="connsiteX113" fmla="*/ 6567187 w 8564608"/>
              <a:gd name="connsiteY113" fmla="*/ 1161046 h 6596467"/>
              <a:gd name="connsiteX114" fmla="*/ 6562967 w 8564608"/>
              <a:gd name="connsiteY114" fmla="*/ 1199045 h 6596467"/>
              <a:gd name="connsiteX115" fmla="*/ 6571407 w 8564608"/>
              <a:gd name="connsiteY115" fmla="*/ 1237041 h 6596467"/>
              <a:gd name="connsiteX116" fmla="*/ 6503874 w 8564608"/>
              <a:gd name="connsiteY116" fmla="*/ 1304593 h 6596467"/>
              <a:gd name="connsiteX117" fmla="*/ 6490685 w 8564608"/>
              <a:gd name="connsiteY117" fmla="*/ 1332037 h 6596467"/>
              <a:gd name="connsiteX118" fmla="*/ 6489048 w 8564608"/>
              <a:gd name="connsiteY118" fmla="*/ 1346057 h 6596467"/>
              <a:gd name="connsiteX119" fmla="*/ 6498678 w 8564608"/>
              <a:gd name="connsiteY119" fmla="*/ 1357962 h 6596467"/>
              <a:gd name="connsiteX120" fmla="*/ 6525388 w 8564608"/>
              <a:gd name="connsiteY120" fmla="*/ 1367923 h 6596467"/>
              <a:gd name="connsiteX121" fmla="*/ 6538578 w 8564608"/>
              <a:gd name="connsiteY121" fmla="*/ 1375312 h 6596467"/>
              <a:gd name="connsiteX122" fmla="*/ 6539887 w 8564608"/>
              <a:gd name="connsiteY122" fmla="*/ 1380172 h 6596467"/>
              <a:gd name="connsiteX123" fmla="*/ 6559603 w 8564608"/>
              <a:gd name="connsiteY123" fmla="*/ 1381447 h 6596467"/>
              <a:gd name="connsiteX124" fmla="*/ 6579850 w 8564608"/>
              <a:gd name="connsiteY124" fmla="*/ 1372146 h 6596467"/>
              <a:gd name="connsiteX125" fmla="*/ 6672709 w 8564608"/>
              <a:gd name="connsiteY125" fmla="*/ 1308816 h 6596467"/>
              <a:gd name="connsiteX126" fmla="*/ 6803553 w 8564608"/>
              <a:gd name="connsiteY126" fmla="*/ 1177934 h 6596467"/>
              <a:gd name="connsiteX127" fmla="*/ 6976607 w 8564608"/>
              <a:gd name="connsiteY127" fmla="*/ 1025944 h 6596467"/>
              <a:gd name="connsiteX128" fmla="*/ 7014595 w 8564608"/>
              <a:gd name="connsiteY128" fmla="*/ 1017498 h 6596467"/>
              <a:gd name="connsiteX129" fmla="*/ 7048361 w 8564608"/>
              <a:gd name="connsiteY129" fmla="*/ 979500 h 6596467"/>
              <a:gd name="connsiteX130" fmla="*/ 7065244 w 8564608"/>
              <a:gd name="connsiteY130" fmla="*/ 954169 h 6596467"/>
              <a:gd name="connsiteX131" fmla="*/ 7246739 w 8564608"/>
              <a:gd name="connsiteY131" fmla="*/ 810621 h 6596467"/>
              <a:gd name="connsiteX132" fmla="*/ 7499988 w 8564608"/>
              <a:gd name="connsiteY132" fmla="*/ 595301 h 6596467"/>
              <a:gd name="connsiteX133" fmla="*/ 7546417 w 8564608"/>
              <a:gd name="connsiteY133" fmla="*/ 565745 h 6596467"/>
              <a:gd name="connsiteX134" fmla="*/ 7584405 w 8564608"/>
              <a:gd name="connsiteY134" fmla="*/ 620632 h 6596467"/>
              <a:gd name="connsiteX135" fmla="*/ 7601287 w 8564608"/>
              <a:gd name="connsiteY135" fmla="*/ 751514 h 6596467"/>
              <a:gd name="connsiteX136" fmla="*/ 7537975 w 8564608"/>
              <a:gd name="connsiteY136" fmla="*/ 848620 h 6596467"/>
              <a:gd name="connsiteX137" fmla="*/ 7504209 w 8564608"/>
              <a:gd name="connsiteY137" fmla="*/ 869728 h 6596467"/>
              <a:gd name="connsiteX138" fmla="*/ 7415572 w 8564608"/>
              <a:gd name="connsiteY138" fmla="*/ 924615 h 6596467"/>
              <a:gd name="connsiteX139" fmla="*/ 7411351 w 8564608"/>
              <a:gd name="connsiteY139" fmla="*/ 979500 h 6596467"/>
              <a:gd name="connsiteX140" fmla="*/ 7415572 w 8564608"/>
              <a:gd name="connsiteY140" fmla="*/ 1009055 h 6596467"/>
              <a:gd name="connsiteX141" fmla="*/ 7381805 w 8564608"/>
              <a:gd name="connsiteY141" fmla="*/ 1004833 h 6596467"/>
              <a:gd name="connsiteX142" fmla="*/ 7318493 w 8564608"/>
              <a:gd name="connsiteY142" fmla="*/ 1025944 h 6596467"/>
              <a:gd name="connsiteX143" fmla="*/ 7179207 w 8564608"/>
              <a:gd name="connsiteY143" fmla="*/ 1232818 h 6596467"/>
              <a:gd name="connsiteX144" fmla="*/ 7128557 w 8564608"/>
              <a:gd name="connsiteY144" fmla="*/ 1329924 h 6596467"/>
              <a:gd name="connsiteX145" fmla="*/ 7136997 w 8564608"/>
              <a:gd name="connsiteY145" fmla="*/ 1351035 h 6596467"/>
              <a:gd name="connsiteX146" fmla="*/ 7187647 w 8564608"/>
              <a:gd name="connsiteY146" fmla="*/ 1359480 h 6596467"/>
              <a:gd name="connsiteX147" fmla="*/ 7208753 w 8564608"/>
              <a:gd name="connsiteY147" fmla="*/ 1329924 h 6596467"/>
              <a:gd name="connsiteX148" fmla="*/ 7234077 w 8564608"/>
              <a:gd name="connsiteY148" fmla="*/ 1275040 h 6596467"/>
              <a:gd name="connsiteX149" fmla="*/ 7407131 w 8564608"/>
              <a:gd name="connsiteY149" fmla="*/ 1131492 h 6596467"/>
              <a:gd name="connsiteX150" fmla="*/ 7453559 w 8564608"/>
              <a:gd name="connsiteY150" fmla="*/ 1123047 h 6596467"/>
              <a:gd name="connsiteX151" fmla="*/ 7529535 w 8564608"/>
              <a:gd name="connsiteY151" fmla="*/ 1097716 h 6596467"/>
              <a:gd name="connsiteX152" fmla="*/ 7626613 w 8564608"/>
              <a:gd name="connsiteY152" fmla="*/ 1101939 h 6596467"/>
              <a:gd name="connsiteX153" fmla="*/ 7656160 w 8564608"/>
              <a:gd name="connsiteY153" fmla="*/ 1101939 h 6596467"/>
              <a:gd name="connsiteX154" fmla="*/ 7778563 w 8564608"/>
              <a:gd name="connsiteY154" fmla="*/ 996388 h 6596467"/>
              <a:gd name="connsiteX155" fmla="*/ 8019149 w 8564608"/>
              <a:gd name="connsiteY155" fmla="*/ 768402 h 6596467"/>
              <a:gd name="connsiteX156" fmla="*/ 8196424 w 8564608"/>
              <a:gd name="connsiteY156" fmla="*/ 620632 h 6596467"/>
              <a:gd name="connsiteX157" fmla="*/ 8230191 w 8564608"/>
              <a:gd name="connsiteY157" fmla="*/ 569968 h 6596467"/>
              <a:gd name="connsiteX158" fmla="*/ 8293503 w 8564608"/>
              <a:gd name="connsiteY158" fmla="*/ 527749 h 6596467"/>
              <a:gd name="connsiteX159" fmla="*/ 8318827 w 8564608"/>
              <a:gd name="connsiteY159" fmla="*/ 510861 h 6596467"/>
              <a:gd name="connsiteX160" fmla="*/ 8373699 w 8564608"/>
              <a:gd name="connsiteY160" fmla="*/ 409532 h 6596467"/>
              <a:gd name="connsiteX161" fmla="*/ 8437012 w 8564608"/>
              <a:gd name="connsiteY161" fmla="*/ 354648 h 6596467"/>
              <a:gd name="connsiteX162" fmla="*/ 8500323 w 8564608"/>
              <a:gd name="connsiteY162" fmla="*/ 384201 h 6596467"/>
              <a:gd name="connsiteX163" fmla="*/ 8512985 w 8564608"/>
              <a:gd name="connsiteY163" fmla="*/ 413755 h 6596467"/>
              <a:gd name="connsiteX164" fmla="*/ 8550972 w 8564608"/>
              <a:gd name="connsiteY164" fmla="*/ 519303 h 6596467"/>
              <a:gd name="connsiteX165" fmla="*/ 8382139 w 8564608"/>
              <a:gd name="connsiteY165" fmla="*/ 721960 h 6596467"/>
              <a:gd name="connsiteX166" fmla="*/ 8331490 w 8564608"/>
              <a:gd name="connsiteY166" fmla="*/ 768402 h 6596467"/>
              <a:gd name="connsiteX167" fmla="*/ 8149995 w 8564608"/>
              <a:gd name="connsiteY167" fmla="*/ 1021721 h 6596467"/>
              <a:gd name="connsiteX168" fmla="*/ 8099345 w 8564608"/>
              <a:gd name="connsiteY168" fmla="*/ 1165269 h 6596467"/>
              <a:gd name="connsiteX169" fmla="*/ 8074021 w 8564608"/>
              <a:gd name="connsiteY169" fmla="*/ 1224376 h 6596467"/>
              <a:gd name="connsiteX170" fmla="*/ 8069799 w 8564608"/>
              <a:gd name="connsiteY170" fmla="*/ 1245486 h 6596467"/>
              <a:gd name="connsiteX171" fmla="*/ 8090904 w 8564608"/>
              <a:gd name="connsiteY171" fmla="*/ 1245486 h 6596467"/>
              <a:gd name="connsiteX172" fmla="*/ 8242853 w 8564608"/>
              <a:gd name="connsiteY172" fmla="*/ 1110382 h 6596467"/>
              <a:gd name="connsiteX173" fmla="*/ 8424349 w 8564608"/>
              <a:gd name="connsiteY173" fmla="*/ 869728 h 6596467"/>
              <a:gd name="connsiteX174" fmla="*/ 8432789 w 8564608"/>
              <a:gd name="connsiteY174" fmla="*/ 857063 h 6596467"/>
              <a:gd name="connsiteX175" fmla="*/ 8500323 w 8564608"/>
              <a:gd name="connsiteY175" fmla="*/ 827509 h 6596467"/>
              <a:gd name="connsiteX176" fmla="*/ 8504545 w 8564608"/>
              <a:gd name="connsiteY176" fmla="*/ 903504 h 6596467"/>
              <a:gd name="connsiteX177" fmla="*/ 8445453 w 8564608"/>
              <a:gd name="connsiteY177" fmla="*/ 1000610 h 6596467"/>
              <a:gd name="connsiteX178" fmla="*/ 8297723 w 8564608"/>
              <a:gd name="connsiteY178" fmla="*/ 1220153 h 6596467"/>
              <a:gd name="connsiteX179" fmla="*/ 8293503 w 8564608"/>
              <a:gd name="connsiteY179" fmla="*/ 1300371 h 6596467"/>
              <a:gd name="connsiteX180" fmla="*/ 8331490 w 8564608"/>
              <a:gd name="connsiteY180" fmla="*/ 1367923 h 6596467"/>
              <a:gd name="connsiteX181" fmla="*/ 8339933 w 8564608"/>
              <a:gd name="connsiteY181" fmla="*/ 1422810 h 6596467"/>
              <a:gd name="connsiteX182" fmla="*/ 8301943 w 8564608"/>
              <a:gd name="connsiteY182" fmla="*/ 1435475 h 6596467"/>
              <a:gd name="connsiteX183" fmla="*/ 8263957 w 8564608"/>
              <a:gd name="connsiteY183" fmla="*/ 1431253 h 6596467"/>
              <a:gd name="connsiteX184" fmla="*/ 8272399 w 8564608"/>
              <a:gd name="connsiteY184" fmla="*/ 1439696 h 6596467"/>
              <a:gd name="connsiteX185" fmla="*/ 8263957 w 8564608"/>
              <a:gd name="connsiteY185" fmla="*/ 1557912 h 6596467"/>
              <a:gd name="connsiteX186" fmla="*/ 8200644 w 8564608"/>
              <a:gd name="connsiteY186" fmla="*/ 1587466 h 6596467"/>
              <a:gd name="connsiteX187" fmla="*/ 8175321 w 8564608"/>
              <a:gd name="connsiteY187" fmla="*/ 1739458 h 6596467"/>
              <a:gd name="connsiteX188" fmla="*/ 8171100 w 8564608"/>
              <a:gd name="connsiteY188" fmla="*/ 1794343 h 6596467"/>
              <a:gd name="connsiteX189" fmla="*/ 8192203 w 8564608"/>
              <a:gd name="connsiteY189" fmla="*/ 1836562 h 6596467"/>
              <a:gd name="connsiteX190" fmla="*/ 8255517 w 8564608"/>
              <a:gd name="connsiteY190" fmla="*/ 1760567 h 6596467"/>
              <a:gd name="connsiteX191" fmla="*/ 8263957 w 8564608"/>
              <a:gd name="connsiteY191" fmla="*/ 1709903 h 6596467"/>
              <a:gd name="connsiteX192" fmla="*/ 8268177 w 8564608"/>
              <a:gd name="connsiteY192" fmla="*/ 1650796 h 6596467"/>
              <a:gd name="connsiteX193" fmla="*/ 8268177 w 8564608"/>
              <a:gd name="connsiteY193" fmla="*/ 1629685 h 6596467"/>
              <a:gd name="connsiteX194" fmla="*/ 8356816 w 8564608"/>
              <a:gd name="connsiteY194" fmla="*/ 1646573 h 6596467"/>
              <a:gd name="connsiteX195" fmla="*/ 8356816 w 8564608"/>
              <a:gd name="connsiteY195" fmla="*/ 1684572 h 6596467"/>
              <a:gd name="connsiteX196" fmla="*/ 8335710 w 8564608"/>
              <a:gd name="connsiteY196" fmla="*/ 1785900 h 6596467"/>
              <a:gd name="connsiteX197" fmla="*/ 8331490 w 8564608"/>
              <a:gd name="connsiteY197" fmla="*/ 1802788 h 6596467"/>
              <a:gd name="connsiteX198" fmla="*/ 8234411 w 8564608"/>
              <a:gd name="connsiteY198" fmla="*/ 2001220 h 6596467"/>
              <a:gd name="connsiteX199" fmla="*/ 8204867 w 8564608"/>
              <a:gd name="connsiteY199" fmla="*/ 2043439 h 6596467"/>
              <a:gd name="connsiteX200" fmla="*/ 8120448 w 8564608"/>
              <a:gd name="connsiteY200" fmla="*/ 2165879 h 6596467"/>
              <a:gd name="connsiteX201" fmla="*/ 8103565 w 8564608"/>
              <a:gd name="connsiteY201" fmla="*/ 2199655 h 6596467"/>
              <a:gd name="connsiteX202" fmla="*/ 8069799 w 8564608"/>
              <a:gd name="connsiteY202" fmla="*/ 2275650 h 6596467"/>
              <a:gd name="connsiteX203" fmla="*/ 8120448 w 8564608"/>
              <a:gd name="connsiteY203" fmla="*/ 2368533 h 6596467"/>
              <a:gd name="connsiteX204" fmla="*/ 8137331 w 8564608"/>
              <a:gd name="connsiteY204" fmla="*/ 2499415 h 6596467"/>
              <a:gd name="connsiteX205" fmla="*/ 7879863 w 8564608"/>
              <a:gd name="connsiteY205" fmla="*/ 2870948 h 6596467"/>
              <a:gd name="connsiteX206" fmla="*/ 7778563 w 8564608"/>
              <a:gd name="connsiteY206" fmla="*/ 2989165 h 6596467"/>
              <a:gd name="connsiteX207" fmla="*/ 7677263 w 8564608"/>
              <a:gd name="connsiteY207" fmla="*/ 3060938 h 6596467"/>
              <a:gd name="connsiteX208" fmla="*/ 7643497 w 8564608"/>
              <a:gd name="connsiteY208" fmla="*/ 3103159 h 6596467"/>
              <a:gd name="connsiteX209" fmla="*/ 7525315 w 8564608"/>
              <a:gd name="connsiteY209" fmla="*/ 3322702 h 6596467"/>
              <a:gd name="connsiteX210" fmla="*/ 7618171 w 8564608"/>
              <a:gd name="connsiteY210" fmla="*/ 3339590 h 6596467"/>
              <a:gd name="connsiteX211" fmla="*/ 7656160 w 8564608"/>
              <a:gd name="connsiteY211" fmla="*/ 3326924 h 6596467"/>
              <a:gd name="connsiteX212" fmla="*/ 7753237 w 8564608"/>
              <a:gd name="connsiteY212" fmla="*/ 3145378 h 6596467"/>
              <a:gd name="connsiteX213" fmla="*/ 7858759 w 8564608"/>
              <a:gd name="connsiteY213" fmla="*/ 3044049 h 6596467"/>
              <a:gd name="connsiteX214" fmla="*/ 7909409 w 8564608"/>
              <a:gd name="connsiteY214" fmla="*/ 2989165 h 6596467"/>
              <a:gd name="connsiteX215" fmla="*/ 8052915 w 8564608"/>
              <a:gd name="connsiteY215" fmla="*/ 2723181 h 6596467"/>
              <a:gd name="connsiteX216" fmla="*/ 8112007 w 8564608"/>
              <a:gd name="connsiteY216" fmla="*/ 2672516 h 6596467"/>
              <a:gd name="connsiteX217" fmla="*/ 8095125 w 8564608"/>
              <a:gd name="connsiteY217" fmla="*/ 2820287 h 6596467"/>
              <a:gd name="connsiteX218" fmla="*/ 8027591 w 8564608"/>
              <a:gd name="connsiteY218" fmla="*/ 3022941 h 6596467"/>
              <a:gd name="connsiteX219" fmla="*/ 7947395 w 8564608"/>
              <a:gd name="connsiteY219" fmla="*/ 3141155 h 6596467"/>
              <a:gd name="connsiteX220" fmla="*/ 7812329 w 8564608"/>
              <a:gd name="connsiteY220" fmla="*/ 3301591 h 6596467"/>
              <a:gd name="connsiteX221" fmla="*/ 7795446 w 8564608"/>
              <a:gd name="connsiteY221" fmla="*/ 3322702 h 6596467"/>
              <a:gd name="connsiteX222" fmla="*/ 7711030 w 8564608"/>
              <a:gd name="connsiteY222" fmla="*/ 3424028 h 6596467"/>
              <a:gd name="connsiteX223" fmla="*/ 7609731 w 8564608"/>
              <a:gd name="connsiteY223" fmla="*/ 3525356 h 6596467"/>
              <a:gd name="connsiteX224" fmla="*/ 7605511 w 8564608"/>
              <a:gd name="connsiteY224" fmla="*/ 3546467 h 6596467"/>
              <a:gd name="connsiteX225" fmla="*/ 7571744 w 8564608"/>
              <a:gd name="connsiteY225" fmla="*/ 3567575 h 6596467"/>
              <a:gd name="connsiteX226" fmla="*/ 7516871 w 8564608"/>
              <a:gd name="connsiteY226" fmla="*/ 3567575 h 6596467"/>
              <a:gd name="connsiteX227" fmla="*/ 7428235 w 8564608"/>
              <a:gd name="connsiteY227" fmla="*/ 3647793 h 6596467"/>
              <a:gd name="connsiteX228" fmla="*/ 7415572 w 8564608"/>
              <a:gd name="connsiteY228" fmla="*/ 3681569 h 6596467"/>
              <a:gd name="connsiteX229" fmla="*/ 7377585 w 8564608"/>
              <a:gd name="connsiteY229" fmla="*/ 3740679 h 6596467"/>
              <a:gd name="connsiteX230" fmla="*/ 7322715 w 8564608"/>
              <a:gd name="connsiteY230" fmla="*/ 3787120 h 6596467"/>
              <a:gd name="connsiteX231" fmla="*/ 7322715 w 8564608"/>
              <a:gd name="connsiteY231" fmla="*/ 3863116 h 6596467"/>
              <a:gd name="connsiteX232" fmla="*/ 7310053 w 8564608"/>
              <a:gd name="connsiteY232" fmla="*/ 3896892 h 6596467"/>
              <a:gd name="connsiteX233" fmla="*/ 7242519 w 8564608"/>
              <a:gd name="connsiteY233" fmla="*/ 3968664 h 6596467"/>
              <a:gd name="connsiteX234" fmla="*/ 7208753 w 8564608"/>
              <a:gd name="connsiteY234" fmla="*/ 3968664 h 6596467"/>
              <a:gd name="connsiteX235" fmla="*/ 7115893 w 8564608"/>
              <a:gd name="connsiteY235" fmla="*/ 3905335 h 6596467"/>
              <a:gd name="connsiteX236" fmla="*/ 7065244 w 8564608"/>
              <a:gd name="connsiteY236" fmla="*/ 3888446 h 6596467"/>
              <a:gd name="connsiteX237" fmla="*/ 7048361 w 8564608"/>
              <a:gd name="connsiteY237" fmla="*/ 3930668 h 6596467"/>
              <a:gd name="connsiteX238" fmla="*/ 7014595 w 8564608"/>
              <a:gd name="connsiteY238" fmla="*/ 3981330 h 6596467"/>
              <a:gd name="connsiteX239" fmla="*/ 6833099 w 8564608"/>
              <a:gd name="connsiteY239" fmla="*/ 4162876 h 6596467"/>
              <a:gd name="connsiteX240" fmla="*/ 6761345 w 8564608"/>
              <a:gd name="connsiteY240" fmla="*/ 4243094 h 6596467"/>
              <a:gd name="connsiteX241" fmla="*/ 6651603 w 8564608"/>
              <a:gd name="connsiteY241" fmla="*/ 4331755 h 6596467"/>
              <a:gd name="connsiteX242" fmla="*/ 6508097 w 8564608"/>
              <a:gd name="connsiteY242" fmla="*/ 4449971 h 6596467"/>
              <a:gd name="connsiteX243" fmla="*/ 6449005 w 8564608"/>
              <a:gd name="connsiteY243" fmla="*/ 4513301 h 6596467"/>
              <a:gd name="connsiteX244" fmla="*/ 6204196 w 8564608"/>
              <a:gd name="connsiteY244" fmla="*/ 4737066 h 6596467"/>
              <a:gd name="connsiteX245" fmla="*/ 6191536 w 8564608"/>
              <a:gd name="connsiteY245" fmla="*/ 4758175 h 6596467"/>
              <a:gd name="connsiteX246" fmla="*/ 6166210 w 8564608"/>
              <a:gd name="connsiteY246" fmla="*/ 4838392 h 6596467"/>
              <a:gd name="connsiteX247" fmla="*/ 6052247 w 8564608"/>
              <a:gd name="connsiteY247" fmla="*/ 5007273 h 6596467"/>
              <a:gd name="connsiteX248" fmla="*/ 5980494 w 8564608"/>
              <a:gd name="connsiteY248" fmla="*/ 5074823 h 6596467"/>
              <a:gd name="connsiteX249" fmla="*/ 5955168 w 8564608"/>
              <a:gd name="connsiteY249" fmla="*/ 5104379 h 6596467"/>
              <a:gd name="connsiteX250" fmla="*/ 5858091 w 8564608"/>
              <a:gd name="connsiteY250" fmla="*/ 5188817 h 6596467"/>
              <a:gd name="connsiteX251" fmla="*/ 5832765 w 8564608"/>
              <a:gd name="connsiteY251" fmla="*/ 5197262 h 6596467"/>
              <a:gd name="connsiteX252" fmla="*/ 5832765 w 8564608"/>
              <a:gd name="connsiteY252" fmla="*/ 5218371 h 6596467"/>
              <a:gd name="connsiteX253" fmla="*/ 5845428 w 8564608"/>
              <a:gd name="connsiteY253" fmla="*/ 5290146 h 6596467"/>
              <a:gd name="connsiteX254" fmla="*/ 5807441 w 8564608"/>
              <a:gd name="connsiteY254" fmla="*/ 5437916 h 6596467"/>
              <a:gd name="connsiteX255" fmla="*/ 5752569 w 8564608"/>
              <a:gd name="connsiteY255" fmla="*/ 5497023 h 6596467"/>
              <a:gd name="connsiteX256" fmla="*/ 5672373 w 8564608"/>
              <a:gd name="connsiteY256" fmla="*/ 5573018 h 6596467"/>
              <a:gd name="connsiteX257" fmla="*/ 5621723 w 8564608"/>
              <a:gd name="connsiteY257" fmla="*/ 5602572 h 6596467"/>
              <a:gd name="connsiteX258" fmla="*/ 5592179 w 8564608"/>
              <a:gd name="connsiteY258" fmla="*/ 5653236 h 6596467"/>
              <a:gd name="connsiteX259" fmla="*/ 5541529 w 8564608"/>
              <a:gd name="connsiteY259" fmla="*/ 5699678 h 6596467"/>
              <a:gd name="connsiteX260" fmla="*/ 5537307 w 8564608"/>
              <a:gd name="connsiteY260" fmla="*/ 5703900 h 6596467"/>
              <a:gd name="connsiteX261" fmla="*/ 5360034 w 8564608"/>
              <a:gd name="connsiteY261" fmla="*/ 5830560 h 6596467"/>
              <a:gd name="connsiteX262" fmla="*/ 5334708 w 8564608"/>
              <a:gd name="connsiteY262" fmla="*/ 5931886 h 6596467"/>
              <a:gd name="connsiteX263" fmla="*/ 5313604 w 8564608"/>
              <a:gd name="connsiteY263" fmla="*/ 5990995 h 6596467"/>
              <a:gd name="connsiteX264" fmla="*/ 5170096 w 8564608"/>
              <a:gd name="connsiteY264" fmla="*/ 6138763 h 6596467"/>
              <a:gd name="connsiteX265" fmla="*/ 5106783 w 8564608"/>
              <a:gd name="connsiteY265" fmla="*/ 6223203 h 6596467"/>
              <a:gd name="connsiteX266" fmla="*/ 5018146 w 8564608"/>
              <a:gd name="connsiteY266" fmla="*/ 6290756 h 6596467"/>
              <a:gd name="connsiteX267" fmla="*/ 4832431 w 8564608"/>
              <a:gd name="connsiteY267" fmla="*/ 6417415 h 6596467"/>
              <a:gd name="connsiteX268" fmla="*/ 4684702 w 8564608"/>
              <a:gd name="connsiteY268" fmla="*/ 6489188 h 6596467"/>
              <a:gd name="connsiteX269" fmla="*/ 4608728 w 8564608"/>
              <a:gd name="connsiteY269" fmla="*/ 6408970 h 6596467"/>
              <a:gd name="connsiteX270" fmla="*/ 4562299 w 8564608"/>
              <a:gd name="connsiteY270" fmla="*/ 6362528 h 6596467"/>
              <a:gd name="connsiteX271" fmla="*/ 4587622 w 8564608"/>
              <a:gd name="connsiteY271" fmla="*/ 6328752 h 6596467"/>
              <a:gd name="connsiteX272" fmla="*/ 4600285 w 8564608"/>
              <a:gd name="connsiteY272" fmla="*/ 6307644 h 6596467"/>
              <a:gd name="connsiteX273" fmla="*/ 4596065 w 8564608"/>
              <a:gd name="connsiteY273" fmla="*/ 6168319 h 6596467"/>
              <a:gd name="connsiteX274" fmla="*/ 4591845 w 8564608"/>
              <a:gd name="connsiteY274" fmla="*/ 6138763 h 6596467"/>
              <a:gd name="connsiteX275" fmla="*/ 4532752 w 8564608"/>
              <a:gd name="connsiteY275" fmla="*/ 6142986 h 6596467"/>
              <a:gd name="connsiteX276" fmla="*/ 4515869 w 8564608"/>
              <a:gd name="connsiteY276" fmla="*/ 6003661 h 6596467"/>
              <a:gd name="connsiteX277" fmla="*/ 4617169 w 8564608"/>
              <a:gd name="connsiteY277" fmla="*/ 5822114 h 6596467"/>
              <a:gd name="connsiteX278" fmla="*/ 4621389 w 8564608"/>
              <a:gd name="connsiteY278" fmla="*/ 5775673 h 6596467"/>
              <a:gd name="connsiteX279" fmla="*/ 4558078 w 8564608"/>
              <a:gd name="connsiteY279" fmla="*/ 5775673 h 6596467"/>
              <a:gd name="connsiteX280" fmla="*/ 4494766 w 8564608"/>
              <a:gd name="connsiteY280" fmla="*/ 5847448 h 6596467"/>
              <a:gd name="connsiteX281" fmla="*/ 4368140 w 8564608"/>
              <a:gd name="connsiteY281" fmla="*/ 5999438 h 6596467"/>
              <a:gd name="connsiteX282" fmla="*/ 4355477 w 8564608"/>
              <a:gd name="connsiteY282" fmla="*/ 6012104 h 6596467"/>
              <a:gd name="connsiteX283" fmla="*/ 4254178 w 8564608"/>
              <a:gd name="connsiteY283" fmla="*/ 6096544 h 6596467"/>
              <a:gd name="connsiteX284" fmla="*/ 3882746 w 8564608"/>
              <a:gd name="connsiteY284" fmla="*/ 6573628 h 6596467"/>
              <a:gd name="connsiteX285" fmla="*/ 3836317 w 8564608"/>
              <a:gd name="connsiteY285" fmla="*/ 6590516 h 6596467"/>
              <a:gd name="connsiteX286" fmla="*/ 3823654 w 8564608"/>
              <a:gd name="connsiteY286" fmla="*/ 6548297 h 6596467"/>
              <a:gd name="connsiteX287" fmla="*/ 3844760 w 8564608"/>
              <a:gd name="connsiteY287" fmla="*/ 6430081 h 6596467"/>
              <a:gd name="connsiteX288" fmla="*/ 3891187 w 8564608"/>
              <a:gd name="connsiteY288" fmla="*/ 6307644 h 6596467"/>
              <a:gd name="connsiteX289" fmla="*/ 3950279 w 8564608"/>
              <a:gd name="connsiteY289" fmla="*/ 6193650 h 6596467"/>
              <a:gd name="connsiteX290" fmla="*/ 3899630 w 8564608"/>
              <a:gd name="connsiteY290" fmla="*/ 6113432 h 6596467"/>
              <a:gd name="connsiteX291" fmla="*/ 3870083 w 8564608"/>
              <a:gd name="connsiteY291" fmla="*/ 6096544 h 6596467"/>
              <a:gd name="connsiteX292" fmla="*/ 3895409 w 8564608"/>
              <a:gd name="connsiteY292" fmla="*/ 6079656 h 6596467"/>
              <a:gd name="connsiteX293" fmla="*/ 3937616 w 8564608"/>
              <a:gd name="connsiteY293" fmla="*/ 6003661 h 6596467"/>
              <a:gd name="connsiteX294" fmla="*/ 3874303 w 8564608"/>
              <a:gd name="connsiteY294" fmla="*/ 5982550 h 6596467"/>
              <a:gd name="connsiteX295" fmla="*/ 3781447 w 8564608"/>
              <a:gd name="connsiteY295" fmla="*/ 6050102 h 6596467"/>
              <a:gd name="connsiteX296" fmla="*/ 3756121 w 8564608"/>
              <a:gd name="connsiteY296" fmla="*/ 6075433 h 6596467"/>
              <a:gd name="connsiteX297" fmla="*/ 3743460 w 8564608"/>
              <a:gd name="connsiteY297" fmla="*/ 6050102 h 6596467"/>
              <a:gd name="connsiteX298" fmla="*/ 3709694 w 8564608"/>
              <a:gd name="connsiteY298" fmla="*/ 6033214 h 6596467"/>
              <a:gd name="connsiteX299" fmla="*/ 3536639 w 8564608"/>
              <a:gd name="connsiteY299" fmla="*/ 6151431 h 6596467"/>
              <a:gd name="connsiteX300" fmla="*/ 3397352 w 8564608"/>
              <a:gd name="connsiteY300" fmla="*/ 6278090 h 6596467"/>
              <a:gd name="connsiteX301" fmla="*/ 3372026 w 8564608"/>
              <a:gd name="connsiteY301" fmla="*/ 6282311 h 6596467"/>
              <a:gd name="connsiteX302" fmla="*/ 3367806 w 8564608"/>
              <a:gd name="connsiteY302" fmla="*/ 6261202 h 6596467"/>
              <a:gd name="connsiteX303" fmla="*/ 3385746 w 8564608"/>
              <a:gd name="connsiteY303" fmla="*/ 6149319 h 6596467"/>
              <a:gd name="connsiteX304" fmla="*/ 3387550 w 8564608"/>
              <a:gd name="connsiteY304" fmla="*/ 6119461 h 6596467"/>
              <a:gd name="connsiteX305" fmla="*/ 3363994 w 8564608"/>
              <a:gd name="connsiteY305" fmla="*/ 6138763 h 6596467"/>
              <a:gd name="connsiteX306" fmla="*/ 3300681 w 8564608"/>
              <a:gd name="connsiteY306" fmla="*/ 6223203 h 6596467"/>
              <a:gd name="connsiteX307" fmla="*/ 3212044 w 8564608"/>
              <a:gd name="connsiteY307" fmla="*/ 6290756 h 6596467"/>
              <a:gd name="connsiteX308" fmla="*/ 3026329 w 8564608"/>
              <a:gd name="connsiteY308" fmla="*/ 6417415 h 6596467"/>
              <a:gd name="connsiteX309" fmla="*/ 2878600 w 8564608"/>
              <a:gd name="connsiteY309" fmla="*/ 6489188 h 6596467"/>
              <a:gd name="connsiteX310" fmla="*/ 2802626 w 8564608"/>
              <a:gd name="connsiteY310" fmla="*/ 6408970 h 6596467"/>
              <a:gd name="connsiteX311" fmla="*/ 2756197 w 8564608"/>
              <a:gd name="connsiteY311" fmla="*/ 6362528 h 6596467"/>
              <a:gd name="connsiteX312" fmla="*/ 2781520 w 8564608"/>
              <a:gd name="connsiteY312" fmla="*/ 6328752 h 6596467"/>
              <a:gd name="connsiteX313" fmla="*/ 2794183 w 8564608"/>
              <a:gd name="connsiteY313" fmla="*/ 6307644 h 6596467"/>
              <a:gd name="connsiteX314" fmla="*/ 2789963 w 8564608"/>
              <a:gd name="connsiteY314" fmla="*/ 6168319 h 6596467"/>
              <a:gd name="connsiteX315" fmla="*/ 2785743 w 8564608"/>
              <a:gd name="connsiteY315" fmla="*/ 6138763 h 6596467"/>
              <a:gd name="connsiteX316" fmla="*/ 2726650 w 8564608"/>
              <a:gd name="connsiteY316" fmla="*/ 6142986 h 6596467"/>
              <a:gd name="connsiteX317" fmla="*/ 2709767 w 8564608"/>
              <a:gd name="connsiteY317" fmla="*/ 6003661 h 6596467"/>
              <a:gd name="connsiteX318" fmla="*/ 2811067 w 8564608"/>
              <a:gd name="connsiteY318" fmla="*/ 5822114 h 6596467"/>
              <a:gd name="connsiteX319" fmla="*/ 2815287 w 8564608"/>
              <a:gd name="connsiteY319" fmla="*/ 5775673 h 6596467"/>
              <a:gd name="connsiteX320" fmla="*/ 2751976 w 8564608"/>
              <a:gd name="connsiteY320" fmla="*/ 5775673 h 6596467"/>
              <a:gd name="connsiteX321" fmla="*/ 2688665 w 8564608"/>
              <a:gd name="connsiteY321" fmla="*/ 5847448 h 6596467"/>
              <a:gd name="connsiteX322" fmla="*/ 2562038 w 8564608"/>
              <a:gd name="connsiteY322" fmla="*/ 5999438 h 6596467"/>
              <a:gd name="connsiteX323" fmla="*/ 2549375 w 8564608"/>
              <a:gd name="connsiteY323" fmla="*/ 6012104 h 6596467"/>
              <a:gd name="connsiteX324" fmla="*/ 2448076 w 8564608"/>
              <a:gd name="connsiteY324" fmla="*/ 6096544 h 6596467"/>
              <a:gd name="connsiteX325" fmla="*/ 2076644 w 8564608"/>
              <a:gd name="connsiteY325" fmla="*/ 6573628 h 6596467"/>
              <a:gd name="connsiteX326" fmla="*/ 2030215 w 8564608"/>
              <a:gd name="connsiteY326" fmla="*/ 6590516 h 6596467"/>
              <a:gd name="connsiteX327" fmla="*/ 2017552 w 8564608"/>
              <a:gd name="connsiteY327" fmla="*/ 6548297 h 6596467"/>
              <a:gd name="connsiteX328" fmla="*/ 2038658 w 8564608"/>
              <a:gd name="connsiteY328" fmla="*/ 6430081 h 6596467"/>
              <a:gd name="connsiteX329" fmla="*/ 2085085 w 8564608"/>
              <a:gd name="connsiteY329" fmla="*/ 6307644 h 6596467"/>
              <a:gd name="connsiteX330" fmla="*/ 2144177 w 8564608"/>
              <a:gd name="connsiteY330" fmla="*/ 6193650 h 6596467"/>
              <a:gd name="connsiteX331" fmla="*/ 2093528 w 8564608"/>
              <a:gd name="connsiteY331" fmla="*/ 6113432 h 6596467"/>
              <a:gd name="connsiteX332" fmla="*/ 2063981 w 8564608"/>
              <a:gd name="connsiteY332" fmla="*/ 6096544 h 6596467"/>
              <a:gd name="connsiteX333" fmla="*/ 2089307 w 8564608"/>
              <a:gd name="connsiteY333" fmla="*/ 6079656 h 6596467"/>
              <a:gd name="connsiteX334" fmla="*/ 2131514 w 8564608"/>
              <a:gd name="connsiteY334" fmla="*/ 6003661 h 6596467"/>
              <a:gd name="connsiteX335" fmla="*/ 2068201 w 8564608"/>
              <a:gd name="connsiteY335" fmla="*/ 5982550 h 6596467"/>
              <a:gd name="connsiteX336" fmla="*/ 1975345 w 8564608"/>
              <a:gd name="connsiteY336" fmla="*/ 6050102 h 6596467"/>
              <a:gd name="connsiteX337" fmla="*/ 1950019 w 8564608"/>
              <a:gd name="connsiteY337" fmla="*/ 6075433 h 6596467"/>
              <a:gd name="connsiteX338" fmla="*/ 1937358 w 8564608"/>
              <a:gd name="connsiteY338" fmla="*/ 6050102 h 6596467"/>
              <a:gd name="connsiteX339" fmla="*/ 1903592 w 8564608"/>
              <a:gd name="connsiteY339" fmla="*/ 6033214 h 6596467"/>
              <a:gd name="connsiteX340" fmla="*/ 1730537 w 8564608"/>
              <a:gd name="connsiteY340" fmla="*/ 6151431 h 6596467"/>
              <a:gd name="connsiteX341" fmla="*/ 1591250 w 8564608"/>
              <a:gd name="connsiteY341" fmla="*/ 6278090 h 6596467"/>
              <a:gd name="connsiteX342" fmla="*/ 1565924 w 8564608"/>
              <a:gd name="connsiteY342" fmla="*/ 6282311 h 6596467"/>
              <a:gd name="connsiteX343" fmla="*/ 1561704 w 8564608"/>
              <a:gd name="connsiteY343" fmla="*/ 6261202 h 6596467"/>
              <a:gd name="connsiteX344" fmla="*/ 1591250 w 8564608"/>
              <a:gd name="connsiteY344" fmla="*/ 6037437 h 6596467"/>
              <a:gd name="connsiteX345" fmla="*/ 1633457 w 8564608"/>
              <a:gd name="connsiteY345" fmla="*/ 5885444 h 6596467"/>
              <a:gd name="connsiteX346" fmla="*/ 1519497 w 8564608"/>
              <a:gd name="connsiteY346" fmla="*/ 5927666 h 6596467"/>
              <a:gd name="connsiteX347" fmla="*/ 1473068 w 8564608"/>
              <a:gd name="connsiteY347" fmla="*/ 5919220 h 6596467"/>
              <a:gd name="connsiteX348" fmla="*/ 1473068 w 8564608"/>
              <a:gd name="connsiteY348" fmla="*/ 5830560 h 6596467"/>
              <a:gd name="connsiteX349" fmla="*/ 1489951 w 8564608"/>
              <a:gd name="connsiteY349" fmla="*/ 5716566 h 6596467"/>
              <a:gd name="connsiteX350" fmla="*/ 1485728 w 8564608"/>
              <a:gd name="connsiteY350" fmla="*/ 5682789 h 6596467"/>
              <a:gd name="connsiteX351" fmla="*/ 1447742 w 8564608"/>
              <a:gd name="connsiteY351" fmla="*/ 5695455 h 6596467"/>
              <a:gd name="connsiteX352" fmla="*/ 1422418 w 8564608"/>
              <a:gd name="connsiteY352" fmla="*/ 5725008 h 6596467"/>
              <a:gd name="connsiteX353" fmla="*/ 1236702 w 8564608"/>
              <a:gd name="connsiteY353" fmla="*/ 5952996 h 6596467"/>
              <a:gd name="connsiteX354" fmla="*/ 1122740 w 8564608"/>
              <a:gd name="connsiteY354" fmla="*/ 5974107 h 6596467"/>
              <a:gd name="connsiteX355" fmla="*/ 1067867 w 8564608"/>
              <a:gd name="connsiteY355" fmla="*/ 5974107 h 6596467"/>
              <a:gd name="connsiteX356" fmla="*/ 1050984 w 8564608"/>
              <a:gd name="connsiteY356" fmla="*/ 5986773 h 6596467"/>
              <a:gd name="connsiteX357" fmla="*/ 966568 w 8564608"/>
              <a:gd name="connsiteY357" fmla="*/ 5965662 h 6596467"/>
              <a:gd name="connsiteX358" fmla="*/ 991894 w 8564608"/>
              <a:gd name="connsiteY358" fmla="*/ 5898112 h 6596467"/>
              <a:gd name="connsiteX359" fmla="*/ 1152284 w 8564608"/>
              <a:gd name="connsiteY359" fmla="*/ 5661679 h 6596467"/>
              <a:gd name="connsiteX360" fmla="*/ 1139623 w 8564608"/>
              <a:gd name="connsiteY360" fmla="*/ 5606794 h 6596467"/>
              <a:gd name="connsiteX361" fmla="*/ 1093193 w 8564608"/>
              <a:gd name="connsiteY361" fmla="*/ 5619460 h 6596467"/>
              <a:gd name="connsiteX362" fmla="*/ 1004557 w 8564608"/>
              <a:gd name="connsiteY362" fmla="*/ 5703900 h 6596467"/>
              <a:gd name="connsiteX363" fmla="*/ 953907 w 8564608"/>
              <a:gd name="connsiteY363" fmla="*/ 5703900 h 6596467"/>
              <a:gd name="connsiteX364" fmla="*/ 983451 w 8564608"/>
              <a:gd name="connsiteY364" fmla="*/ 5670124 h 6596467"/>
              <a:gd name="connsiteX365" fmla="*/ 1008777 w 8564608"/>
              <a:gd name="connsiteY365" fmla="*/ 5653236 h 6596467"/>
              <a:gd name="connsiteX366" fmla="*/ 987674 w 8564608"/>
              <a:gd name="connsiteY366" fmla="*/ 5568795 h 6596467"/>
              <a:gd name="connsiteX367" fmla="*/ 970790 w 8564608"/>
              <a:gd name="connsiteY367" fmla="*/ 5535019 h 6596467"/>
              <a:gd name="connsiteX368" fmla="*/ 1080530 w 8564608"/>
              <a:gd name="connsiteY368" fmla="*/ 5332365 h 6596467"/>
              <a:gd name="connsiteX369" fmla="*/ 1240922 w 8564608"/>
              <a:gd name="connsiteY369" fmla="*/ 5146598 h 6596467"/>
              <a:gd name="connsiteX370" fmla="*/ 1397092 w 8564608"/>
              <a:gd name="connsiteY370" fmla="*/ 4927055 h 6596467"/>
              <a:gd name="connsiteX371" fmla="*/ 1422418 w 8564608"/>
              <a:gd name="connsiteY371" fmla="*/ 4901722 h 6596467"/>
              <a:gd name="connsiteX372" fmla="*/ 1700990 w 8564608"/>
              <a:gd name="connsiteY372" fmla="*/ 4606184 h 6596467"/>
              <a:gd name="connsiteX373" fmla="*/ 1713654 w 8564608"/>
              <a:gd name="connsiteY373" fmla="*/ 4534412 h 6596467"/>
              <a:gd name="connsiteX374" fmla="*/ 1637680 w 8564608"/>
              <a:gd name="connsiteY374" fmla="*/ 4547077 h 6596467"/>
              <a:gd name="connsiteX375" fmla="*/ 1477288 w 8564608"/>
              <a:gd name="connsiteY375" fmla="*/ 4724401 h 6596467"/>
              <a:gd name="connsiteX376" fmla="*/ 1397092 w 8564608"/>
              <a:gd name="connsiteY376" fmla="*/ 4728621 h 6596467"/>
              <a:gd name="connsiteX377" fmla="*/ 1342222 w 8564608"/>
              <a:gd name="connsiteY377" fmla="*/ 4724401 h 6596467"/>
              <a:gd name="connsiteX378" fmla="*/ 962348 w 8564608"/>
              <a:gd name="connsiteY378" fmla="*/ 5053715 h 6596467"/>
              <a:gd name="connsiteX379" fmla="*/ 763969 w 8564608"/>
              <a:gd name="connsiteY379" fmla="*/ 5159264 h 6596467"/>
              <a:gd name="connsiteX380" fmla="*/ 717539 w 8564608"/>
              <a:gd name="connsiteY380" fmla="*/ 5184595 h 6596467"/>
              <a:gd name="connsiteX381" fmla="*/ 531824 w 8564608"/>
              <a:gd name="connsiteY381" fmla="*/ 5328142 h 6596467"/>
              <a:gd name="connsiteX382" fmla="*/ 400978 w 8564608"/>
              <a:gd name="connsiteY382" fmla="*/ 5416805 h 6596467"/>
              <a:gd name="connsiteX383" fmla="*/ 329225 w 8564608"/>
              <a:gd name="connsiteY383" fmla="*/ 5433693 h 6596467"/>
              <a:gd name="connsiteX384" fmla="*/ 308121 w 8564608"/>
              <a:gd name="connsiteY384" fmla="*/ 5370363 h 6596467"/>
              <a:gd name="connsiteX385" fmla="*/ 417861 w 8564608"/>
              <a:gd name="connsiteY385" fmla="*/ 5167709 h 6596467"/>
              <a:gd name="connsiteX386" fmla="*/ 219483 w 8564608"/>
              <a:gd name="connsiteY386" fmla="*/ 5273258 h 6596467"/>
              <a:gd name="connsiteX387" fmla="*/ 181496 w 8564608"/>
              <a:gd name="connsiteY387" fmla="*/ 5290146 h 6596467"/>
              <a:gd name="connsiteX388" fmla="*/ 177275 w 8564608"/>
              <a:gd name="connsiteY388" fmla="*/ 5256370 h 6596467"/>
              <a:gd name="connsiteX389" fmla="*/ 151949 w 8564608"/>
              <a:gd name="connsiteY389" fmla="*/ 5218371 h 6596467"/>
              <a:gd name="connsiteX390" fmla="*/ 118183 w 8564608"/>
              <a:gd name="connsiteY390" fmla="*/ 5247927 h 6596467"/>
              <a:gd name="connsiteX391" fmla="*/ 71756 w 8564608"/>
              <a:gd name="connsiteY391" fmla="*/ 5290146 h 6596467"/>
              <a:gd name="connsiteX392" fmla="*/ 0 w 8564608"/>
              <a:gd name="connsiteY392" fmla="*/ 5252147 h 6596467"/>
              <a:gd name="connsiteX393" fmla="*/ 59093 w 8564608"/>
              <a:gd name="connsiteY393" fmla="*/ 5222593 h 6596467"/>
              <a:gd name="connsiteX394" fmla="*/ 84416 w 8564608"/>
              <a:gd name="connsiteY394" fmla="*/ 5218371 h 6596467"/>
              <a:gd name="connsiteX395" fmla="*/ 42210 w 8564608"/>
              <a:gd name="connsiteY395" fmla="*/ 5197262 h 6596467"/>
              <a:gd name="connsiteX396" fmla="*/ 33767 w 8564608"/>
              <a:gd name="connsiteY396" fmla="*/ 5150821 h 6596467"/>
              <a:gd name="connsiteX397" fmla="*/ 46430 w 8564608"/>
              <a:gd name="connsiteY397" fmla="*/ 5125487 h 6596467"/>
              <a:gd name="connsiteX398" fmla="*/ 67533 w 8564608"/>
              <a:gd name="connsiteY398" fmla="*/ 4948164 h 6596467"/>
              <a:gd name="connsiteX399" fmla="*/ 109743 w 8564608"/>
              <a:gd name="connsiteY399" fmla="*/ 4766620 h 6596467"/>
              <a:gd name="connsiteX400" fmla="*/ 122406 w 8564608"/>
              <a:gd name="connsiteY400" fmla="*/ 4724401 h 6596467"/>
              <a:gd name="connsiteX401" fmla="*/ 151949 w 8564608"/>
              <a:gd name="connsiteY401" fmla="*/ 4601962 h 6596467"/>
              <a:gd name="connsiteX402" fmla="*/ 130846 w 8564608"/>
              <a:gd name="connsiteY402" fmla="*/ 4521744 h 6596467"/>
              <a:gd name="connsiteX403" fmla="*/ 135066 w 8564608"/>
              <a:gd name="connsiteY403" fmla="*/ 4458414 h 6596467"/>
              <a:gd name="connsiteX404" fmla="*/ 139289 w 8564608"/>
              <a:gd name="connsiteY404" fmla="*/ 4420418 h 6596467"/>
              <a:gd name="connsiteX405" fmla="*/ 130846 w 8564608"/>
              <a:gd name="connsiteY405" fmla="*/ 4407750 h 6596467"/>
              <a:gd name="connsiteX406" fmla="*/ 160392 w 8564608"/>
              <a:gd name="connsiteY406" fmla="*/ 4302201 h 6596467"/>
              <a:gd name="connsiteX407" fmla="*/ 156172 w 8564608"/>
              <a:gd name="connsiteY407" fmla="*/ 4251537 h 6596467"/>
              <a:gd name="connsiteX408" fmla="*/ 206822 w 8564608"/>
              <a:gd name="connsiteY408" fmla="*/ 4141765 h 6596467"/>
              <a:gd name="connsiteX409" fmla="*/ 337668 w 8564608"/>
              <a:gd name="connsiteY409" fmla="*/ 4031994 h 6596467"/>
              <a:gd name="connsiteX410" fmla="*/ 350328 w 8564608"/>
              <a:gd name="connsiteY410" fmla="*/ 4015106 h 6596467"/>
              <a:gd name="connsiteX411" fmla="*/ 493837 w 8564608"/>
              <a:gd name="connsiteY411" fmla="*/ 3778675 h 6596467"/>
              <a:gd name="connsiteX412" fmla="*/ 650006 w 8564608"/>
              <a:gd name="connsiteY412" fmla="*/ 3529579 h 6596467"/>
              <a:gd name="connsiteX413" fmla="*/ 873711 w 8564608"/>
              <a:gd name="connsiteY413" fmla="*/ 3238261 h 6596467"/>
              <a:gd name="connsiteX414" fmla="*/ 1063647 w 8564608"/>
              <a:gd name="connsiteY414" fmla="*/ 2896282 h 6596467"/>
              <a:gd name="connsiteX415" fmla="*/ 1059427 w 8564608"/>
              <a:gd name="connsiteY415" fmla="*/ 2803398 h 6596467"/>
              <a:gd name="connsiteX416" fmla="*/ 1059427 w 8564608"/>
              <a:gd name="connsiteY416" fmla="*/ 2765400 h 6596467"/>
              <a:gd name="connsiteX417" fmla="*/ 1287352 w 8564608"/>
              <a:gd name="connsiteY417" fmla="*/ 2402310 h 6596467"/>
              <a:gd name="connsiteX418" fmla="*/ 1422418 w 8564608"/>
              <a:gd name="connsiteY418" fmla="*/ 2110992 h 6596467"/>
              <a:gd name="connsiteX419" fmla="*/ 1439301 w 8564608"/>
              <a:gd name="connsiteY419" fmla="*/ 2068773 h 6596467"/>
              <a:gd name="connsiteX420" fmla="*/ 1321118 w 8564608"/>
              <a:gd name="connsiteY420" fmla="*/ 2110992 h 6596467"/>
              <a:gd name="connsiteX421" fmla="*/ 1278910 w 8564608"/>
              <a:gd name="connsiteY421" fmla="*/ 2136325 h 6596467"/>
              <a:gd name="connsiteX422" fmla="*/ 1126960 w 8564608"/>
              <a:gd name="connsiteY422" fmla="*/ 2153213 h 6596467"/>
              <a:gd name="connsiteX423" fmla="*/ 1114297 w 8564608"/>
              <a:gd name="connsiteY423" fmla="*/ 2157433 h 6596467"/>
              <a:gd name="connsiteX424" fmla="*/ 975011 w 8564608"/>
              <a:gd name="connsiteY424" fmla="*/ 2203875 h 6596467"/>
              <a:gd name="connsiteX425" fmla="*/ 493837 w 8564608"/>
              <a:gd name="connsiteY425" fmla="*/ 2334757 h 6596467"/>
              <a:gd name="connsiteX426" fmla="*/ 422084 w 8564608"/>
              <a:gd name="connsiteY426" fmla="*/ 2351645 h 6596467"/>
              <a:gd name="connsiteX427" fmla="*/ 371434 w 8564608"/>
              <a:gd name="connsiteY427" fmla="*/ 2334757 h 6596467"/>
              <a:gd name="connsiteX428" fmla="*/ 405201 w 8564608"/>
              <a:gd name="connsiteY428" fmla="*/ 2300981 h 6596467"/>
              <a:gd name="connsiteX429" fmla="*/ 721762 w 8564608"/>
              <a:gd name="connsiteY429" fmla="*/ 2174321 h 6596467"/>
              <a:gd name="connsiteX430" fmla="*/ 1181830 w 8564608"/>
              <a:gd name="connsiteY430" fmla="*/ 2030774 h 6596467"/>
              <a:gd name="connsiteX431" fmla="*/ 1219819 w 8564608"/>
              <a:gd name="connsiteY431" fmla="*/ 2022331 h 6596467"/>
              <a:gd name="connsiteX432" fmla="*/ 1232481 w 8564608"/>
              <a:gd name="connsiteY432" fmla="*/ 2001220 h 6596467"/>
              <a:gd name="connsiteX433" fmla="*/ 1211376 w 8564608"/>
              <a:gd name="connsiteY433" fmla="*/ 1988555 h 6596467"/>
              <a:gd name="connsiteX434" fmla="*/ 903258 w 8564608"/>
              <a:gd name="connsiteY434" fmla="*/ 2034997 h 6596467"/>
              <a:gd name="connsiteX435" fmla="*/ 877931 w 8564608"/>
              <a:gd name="connsiteY435" fmla="*/ 2030774 h 6596467"/>
              <a:gd name="connsiteX436" fmla="*/ 877931 w 8564608"/>
              <a:gd name="connsiteY436" fmla="*/ 2001220 h 6596467"/>
              <a:gd name="connsiteX437" fmla="*/ 970790 w 8564608"/>
              <a:gd name="connsiteY437" fmla="*/ 1937891 h 6596467"/>
              <a:gd name="connsiteX438" fmla="*/ 1034101 w 8564608"/>
              <a:gd name="connsiteY438" fmla="*/ 1878784 h 6596467"/>
              <a:gd name="connsiteX439" fmla="*/ 1097414 w 8564608"/>
              <a:gd name="connsiteY439" fmla="*/ 1832342 h 6596467"/>
              <a:gd name="connsiteX440" fmla="*/ 1283129 w 8564608"/>
              <a:gd name="connsiteY440" fmla="*/ 1790120 h 6596467"/>
              <a:gd name="connsiteX441" fmla="*/ 1608134 w 8564608"/>
              <a:gd name="connsiteY441" fmla="*/ 1714125 h 6596467"/>
              <a:gd name="connsiteX442" fmla="*/ 1409755 w 8564608"/>
              <a:gd name="connsiteY442" fmla="*/ 1684572 h 6596467"/>
              <a:gd name="connsiteX443" fmla="*/ 1228259 w 8564608"/>
              <a:gd name="connsiteY443" fmla="*/ 1735236 h 6596467"/>
              <a:gd name="connsiteX444" fmla="*/ 1181830 w 8564608"/>
              <a:gd name="connsiteY444" fmla="*/ 1726791 h 6596467"/>
              <a:gd name="connsiteX445" fmla="*/ 1359105 w 8564608"/>
              <a:gd name="connsiteY445" fmla="*/ 1659241 h 6596467"/>
              <a:gd name="connsiteX446" fmla="*/ 1283129 w 8564608"/>
              <a:gd name="connsiteY446" fmla="*/ 1646573 h 6596467"/>
              <a:gd name="connsiteX447" fmla="*/ 1232481 w 8564608"/>
              <a:gd name="connsiteY447" fmla="*/ 1667684 h 6596467"/>
              <a:gd name="connsiteX448" fmla="*/ 1194493 w 8564608"/>
              <a:gd name="connsiteY448" fmla="*/ 1663461 h 6596467"/>
              <a:gd name="connsiteX449" fmla="*/ 1207156 w 8564608"/>
              <a:gd name="connsiteY449" fmla="*/ 1629685 h 6596467"/>
              <a:gd name="connsiteX450" fmla="*/ 1240922 w 8564608"/>
              <a:gd name="connsiteY450" fmla="*/ 1591688 h 6596467"/>
              <a:gd name="connsiteX451" fmla="*/ 983451 w 8564608"/>
              <a:gd name="connsiteY451" fmla="*/ 1633907 h 6596467"/>
              <a:gd name="connsiteX452" fmla="*/ 738645 w 8564608"/>
              <a:gd name="connsiteY452" fmla="*/ 1633907 h 6596467"/>
              <a:gd name="connsiteX453" fmla="*/ 1316896 w 8564608"/>
              <a:gd name="connsiteY453" fmla="*/ 1494583 h 6596467"/>
              <a:gd name="connsiteX454" fmla="*/ 1274689 w 8564608"/>
              <a:gd name="connsiteY454" fmla="*/ 1473472 h 6596467"/>
              <a:gd name="connsiteX455" fmla="*/ 1321118 w 8564608"/>
              <a:gd name="connsiteY455" fmla="*/ 1448141 h 6596467"/>
              <a:gd name="connsiteX456" fmla="*/ 1574367 w 8564608"/>
              <a:gd name="connsiteY456" fmla="*/ 1376366 h 6596467"/>
              <a:gd name="connsiteX457" fmla="*/ 1785406 w 8564608"/>
              <a:gd name="connsiteY457" fmla="*/ 1367923 h 6596467"/>
              <a:gd name="connsiteX458" fmla="*/ 1924695 w 8564608"/>
              <a:gd name="connsiteY458" fmla="*/ 1342592 h 6596467"/>
              <a:gd name="connsiteX459" fmla="*/ 2055541 w 8564608"/>
              <a:gd name="connsiteY459" fmla="*/ 1300371 h 6596467"/>
              <a:gd name="connsiteX460" fmla="*/ 2089307 w 8564608"/>
              <a:gd name="connsiteY460" fmla="*/ 1266595 h 6596467"/>
              <a:gd name="connsiteX461" fmla="*/ 2030215 w 8564608"/>
              <a:gd name="connsiteY461" fmla="*/ 1199045 h 6596467"/>
              <a:gd name="connsiteX462" fmla="*/ 1975345 w 8564608"/>
              <a:gd name="connsiteY462" fmla="*/ 1203265 h 6596467"/>
              <a:gd name="connsiteX463" fmla="*/ 1840279 w 8564608"/>
              <a:gd name="connsiteY463" fmla="*/ 1156823 h 6596467"/>
              <a:gd name="connsiteX464" fmla="*/ 1709433 w 8564608"/>
              <a:gd name="connsiteY464" fmla="*/ 1173711 h 6596467"/>
              <a:gd name="connsiteX465" fmla="*/ 1726316 w 8564608"/>
              <a:gd name="connsiteY465" fmla="*/ 1148380 h 6596467"/>
              <a:gd name="connsiteX466" fmla="*/ 1966902 w 8564608"/>
              <a:gd name="connsiteY466" fmla="*/ 1068163 h 6596467"/>
              <a:gd name="connsiteX467" fmla="*/ 2034435 w 8564608"/>
              <a:gd name="connsiteY467" fmla="*/ 1097716 h 6596467"/>
              <a:gd name="connsiteX468" fmla="*/ 2106190 w 8564608"/>
              <a:gd name="connsiteY468" fmla="*/ 1135715 h 6596467"/>
              <a:gd name="connsiteX469" fmla="*/ 2148397 w 8564608"/>
              <a:gd name="connsiteY469" fmla="*/ 1127270 h 6596467"/>
              <a:gd name="connsiteX470" fmla="*/ 2194827 w 8564608"/>
              <a:gd name="connsiteY470" fmla="*/ 1148380 h 6596467"/>
              <a:gd name="connsiteX471" fmla="*/ 2177945 w 8564608"/>
              <a:gd name="connsiteY471" fmla="*/ 1190599 h 6596467"/>
              <a:gd name="connsiteX472" fmla="*/ 2156840 w 8564608"/>
              <a:gd name="connsiteY472" fmla="*/ 1220153 h 6596467"/>
              <a:gd name="connsiteX473" fmla="*/ 2177945 w 8564608"/>
              <a:gd name="connsiteY473" fmla="*/ 1237041 h 6596467"/>
              <a:gd name="connsiteX474" fmla="*/ 2199047 w 8564608"/>
              <a:gd name="connsiteY474" fmla="*/ 1211710 h 6596467"/>
              <a:gd name="connsiteX475" fmla="*/ 2224374 w 8564608"/>
              <a:gd name="connsiteY475" fmla="*/ 1177934 h 6596467"/>
              <a:gd name="connsiteX476" fmla="*/ 2308789 w 8564608"/>
              <a:gd name="connsiteY476" fmla="*/ 1169489 h 6596467"/>
              <a:gd name="connsiteX477" fmla="*/ 2397426 w 8564608"/>
              <a:gd name="connsiteY477" fmla="*/ 1156823 h 6596467"/>
              <a:gd name="connsiteX478" fmla="*/ 2397426 w 8564608"/>
              <a:gd name="connsiteY478" fmla="*/ 1152603 h 6596467"/>
              <a:gd name="connsiteX479" fmla="*/ 2646454 w 8564608"/>
              <a:gd name="connsiteY479" fmla="*/ 852840 h 6596467"/>
              <a:gd name="connsiteX480" fmla="*/ 2768860 w 8564608"/>
              <a:gd name="connsiteY480" fmla="*/ 755737 h 6596467"/>
              <a:gd name="connsiteX481" fmla="*/ 2794183 w 8564608"/>
              <a:gd name="connsiteY481" fmla="*/ 721960 h 6596467"/>
              <a:gd name="connsiteX482" fmla="*/ 2887042 w 8564608"/>
              <a:gd name="connsiteY482" fmla="*/ 574190 h 6596467"/>
              <a:gd name="connsiteX483" fmla="*/ 3060095 w 8564608"/>
              <a:gd name="connsiteY483" fmla="*/ 527749 h 6596467"/>
              <a:gd name="connsiteX484" fmla="*/ 3110745 w 8564608"/>
              <a:gd name="connsiteY484" fmla="*/ 599521 h 6596467"/>
              <a:gd name="connsiteX485" fmla="*/ 3064315 w 8564608"/>
              <a:gd name="connsiteY485" fmla="*/ 835952 h 6596467"/>
              <a:gd name="connsiteX486" fmla="*/ 3060095 w 8564608"/>
              <a:gd name="connsiteY486" fmla="*/ 873951 h 6596467"/>
              <a:gd name="connsiteX487" fmla="*/ 3106525 w 8564608"/>
              <a:gd name="connsiteY487" fmla="*/ 865508 h 6596467"/>
              <a:gd name="connsiteX488" fmla="*/ 3190941 w 8564608"/>
              <a:gd name="connsiteY488" fmla="*/ 755737 h 6596467"/>
              <a:gd name="connsiteX489" fmla="*/ 3515943 w 8564608"/>
              <a:gd name="connsiteY489" fmla="*/ 350425 h 6596467"/>
              <a:gd name="connsiteX490" fmla="*/ 3583476 w 8564608"/>
              <a:gd name="connsiteY490" fmla="*/ 295538 h 6596467"/>
              <a:gd name="connsiteX491" fmla="*/ 3629905 w 8564608"/>
              <a:gd name="connsiteY491" fmla="*/ 295538 h 6596467"/>
              <a:gd name="connsiteX492" fmla="*/ 3659452 w 8564608"/>
              <a:gd name="connsiteY492" fmla="*/ 295538 h 6596467"/>
              <a:gd name="connsiteX493" fmla="*/ 3748088 w 8564608"/>
              <a:gd name="connsiteY493" fmla="*/ 333537 h 6596467"/>
              <a:gd name="connsiteX494" fmla="*/ 3756531 w 8564608"/>
              <a:gd name="connsiteY494" fmla="*/ 346202 h 6596467"/>
              <a:gd name="connsiteX495" fmla="*/ 3781854 w 8564608"/>
              <a:gd name="connsiteY495" fmla="*/ 485530 h 6596467"/>
              <a:gd name="connsiteX496" fmla="*/ 3769194 w 8564608"/>
              <a:gd name="connsiteY496" fmla="*/ 510861 h 6596467"/>
              <a:gd name="connsiteX497" fmla="*/ 3828284 w 8564608"/>
              <a:gd name="connsiteY497" fmla="*/ 603744 h 6596467"/>
              <a:gd name="connsiteX498" fmla="*/ 3836727 w 8564608"/>
              <a:gd name="connsiteY498" fmla="*/ 599521 h 6596467"/>
              <a:gd name="connsiteX499" fmla="*/ 3946467 w 8564608"/>
              <a:gd name="connsiteY499" fmla="*/ 489750 h 6596467"/>
              <a:gd name="connsiteX500" fmla="*/ 4026663 w 8564608"/>
              <a:gd name="connsiteY500" fmla="*/ 413755 h 6596467"/>
              <a:gd name="connsiteX501" fmla="*/ 3988676 w 8564608"/>
              <a:gd name="connsiteY501" fmla="*/ 291318 h 6596467"/>
              <a:gd name="connsiteX502" fmla="*/ 4009779 w 8564608"/>
              <a:gd name="connsiteY502" fmla="*/ 274430 h 6596467"/>
              <a:gd name="connsiteX503" fmla="*/ 4014000 w 8564608"/>
              <a:gd name="connsiteY503" fmla="*/ 299761 h 6596467"/>
              <a:gd name="connsiteX504" fmla="*/ 4014000 w 8564608"/>
              <a:gd name="connsiteY504" fmla="*/ 341982 h 6596467"/>
              <a:gd name="connsiteX505" fmla="*/ 4039326 w 8564608"/>
              <a:gd name="connsiteY505" fmla="*/ 312429 h 6596467"/>
              <a:gd name="connsiteX506" fmla="*/ 4064649 w 8564608"/>
              <a:gd name="connsiteY506" fmla="*/ 173101 h 6596467"/>
              <a:gd name="connsiteX507" fmla="*/ 4161729 w 8564608"/>
              <a:gd name="connsiteY507" fmla="*/ 71775 h 6596467"/>
              <a:gd name="connsiteX508" fmla="*/ 4191275 w 8564608"/>
              <a:gd name="connsiteY508" fmla="*/ 50664 h 6596467"/>
              <a:gd name="connsiteX509" fmla="*/ 4271471 w 8564608"/>
              <a:gd name="connsiteY509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8564608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lnTo>
                  <a:pt x="4659569" y="609874"/>
                </a:lnTo>
                <a:lnTo>
                  <a:pt x="4693144" y="574190"/>
                </a:lnTo>
                <a:cubicBezTo>
                  <a:pt x="4743794" y="540414"/>
                  <a:pt x="4790221" y="477084"/>
                  <a:pt x="4866197" y="527749"/>
                </a:cubicBezTo>
                <a:cubicBezTo>
                  <a:pt x="4895743" y="548859"/>
                  <a:pt x="4916847" y="561525"/>
                  <a:pt x="4916847" y="599521"/>
                </a:cubicBezTo>
                <a:cubicBezTo>
                  <a:pt x="4916847" y="679739"/>
                  <a:pt x="4895743" y="759957"/>
                  <a:pt x="4870417" y="835952"/>
                </a:cubicBezTo>
                <a:cubicBezTo>
                  <a:pt x="4866197" y="848620"/>
                  <a:pt x="4849314" y="861285"/>
                  <a:pt x="4866197" y="873951"/>
                </a:cubicBezTo>
                <a:lnTo>
                  <a:pt x="4875051" y="878031"/>
                </a:lnTo>
                <a:lnTo>
                  <a:pt x="4895097" y="861285"/>
                </a:lnTo>
                <a:lnTo>
                  <a:pt x="4942935" y="829713"/>
                </a:lnTo>
                <a:lnTo>
                  <a:pt x="4956418" y="813789"/>
                </a:lnTo>
                <a:cubicBezTo>
                  <a:pt x="4970663" y="795845"/>
                  <a:pt x="4984380" y="776847"/>
                  <a:pt x="4997043" y="755737"/>
                </a:cubicBezTo>
                <a:cubicBezTo>
                  <a:pt x="5081459" y="603744"/>
                  <a:pt x="5216525" y="485530"/>
                  <a:pt x="5322045" y="350425"/>
                </a:cubicBezTo>
                <a:cubicBezTo>
                  <a:pt x="5338928" y="329314"/>
                  <a:pt x="5368474" y="312429"/>
                  <a:pt x="5389578" y="295538"/>
                </a:cubicBezTo>
                <a:cubicBezTo>
                  <a:pt x="5406461" y="282873"/>
                  <a:pt x="5423347" y="270207"/>
                  <a:pt x="5436007" y="295538"/>
                </a:cubicBezTo>
                <a:cubicBezTo>
                  <a:pt x="5444450" y="308206"/>
                  <a:pt x="5457113" y="299761"/>
                  <a:pt x="5465554" y="295538"/>
                </a:cubicBezTo>
                <a:cubicBezTo>
                  <a:pt x="5516203" y="265984"/>
                  <a:pt x="5541529" y="278652"/>
                  <a:pt x="5554190" y="333537"/>
                </a:cubicBezTo>
                <a:cubicBezTo>
                  <a:pt x="5554190" y="337759"/>
                  <a:pt x="5558413" y="346202"/>
                  <a:pt x="5562633" y="346202"/>
                </a:cubicBezTo>
                <a:cubicBezTo>
                  <a:pt x="5638606" y="379978"/>
                  <a:pt x="5596399" y="434865"/>
                  <a:pt x="5587956" y="485530"/>
                </a:cubicBezTo>
                <a:cubicBezTo>
                  <a:pt x="5583736" y="493972"/>
                  <a:pt x="5579516" y="502415"/>
                  <a:pt x="5575296" y="510861"/>
                </a:cubicBezTo>
                <a:cubicBezTo>
                  <a:pt x="5549970" y="578413"/>
                  <a:pt x="5566853" y="603744"/>
                  <a:pt x="5634386" y="603744"/>
                </a:cubicBezTo>
                <a:cubicBezTo>
                  <a:pt x="5638606" y="603744"/>
                  <a:pt x="5642829" y="603744"/>
                  <a:pt x="5642829" y="599521"/>
                </a:cubicBezTo>
                <a:cubicBezTo>
                  <a:pt x="5659712" y="544637"/>
                  <a:pt x="5739908" y="553079"/>
                  <a:pt x="5752569" y="489750"/>
                </a:cubicBezTo>
                <a:cubicBezTo>
                  <a:pt x="5761012" y="447531"/>
                  <a:pt x="5786335" y="422200"/>
                  <a:pt x="5832765" y="413755"/>
                </a:cubicBezTo>
                <a:cubicBezTo>
                  <a:pt x="5782115" y="384201"/>
                  <a:pt x="5773675" y="350425"/>
                  <a:pt x="5794778" y="291318"/>
                </a:cubicBezTo>
                <a:cubicBezTo>
                  <a:pt x="5798998" y="282873"/>
                  <a:pt x="5803218" y="270207"/>
                  <a:pt x="5815881" y="274430"/>
                </a:cubicBezTo>
                <a:cubicBezTo>
                  <a:pt x="5828545" y="278652"/>
                  <a:pt x="5824324" y="291318"/>
                  <a:pt x="5820102" y="299761"/>
                </a:cubicBezTo>
                <a:cubicBezTo>
                  <a:pt x="5815881" y="312429"/>
                  <a:pt x="5811661" y="325094"/>
                  <a:pt x="5820102" y="341982"/>
                </a:cubicBezTo>
                <a:cubicBezTo>
                  <a:pt x="5841208" y="341982"/>
                  <a:pt x="5845428" y="325094"/>
                  <a:pt x="5845428" y="312429"/>
                </a:cubicBezTo>
                <a:cubicBezTo>
                  <a:pt x="5845428" y="265984"/>
                  <a:pt x="5862311" y="219543"/>
                  <a:pt x="5870751" y="173101"/>
                </a:cubicBezTo>
                <a:cubicBezTo>
                  <a:pt x="5883414" y="118217"/>
                  <a:pt x="5908741" y="80218"/>
                  <a:pt x="5967831" y="71775"/>
                </a:cubicBezTo>
                <a:cubicBezTo>
                  <a:pt x="5980494" y="67552"/>
                  <a:pt x="5993157" y="67552"/>
                  <a:pt x="5997377" y="50664"/>
                </a:cubicBezTo>
                <a:cubicBezTo>
                  <a:pt x="6010040" y="12666"/>
                  <a:pt x="6043807" y="4223"/>
                  <a:pt x="6077573" y="0"/>
                </a:cubicBezTo>
                <a:cubicBezTo>
                  <a:pt x="6098677" y="0"/>
                  <a:pt x="6161989" y="88663"/>
                  <a:pt x="6157769" y="113994"/>
                </a:cubicBezTo>
                <a:cubicBezTo>
                  <a:pt x="6132443" y="215323"/>
                  <a:pt x="6107119" y="316649"/>
                  <a:pt x="6081793" y="417977"/>
                </a:cubicBezTo>
                <a:cubicBezTo>
                  <a:pt x="6073353" y="443308"/>
                  <a:pt x="6056470" y="460196"/>
                  <a:pt x="6031144" y="451753"/>
                </a:cubicBezTo>
                <a:cubicBezTo>
                  <a:pt x="6001597" y="443308"/>
                  <a:pt x="6014260" y="417977"/>
                  <a:pt x="6018481" y="396867"/>
                </a:cubicBezTo>
                <a:cubicBezTo>
                  <a:pt x="6018481" y="379978"/>
                  <a:pt x="6031144" y="363090"/>
                  <a:pt x="6026923" y="337759"/>
                </a:cubicBezTo>
                <a:cubicBezTo>
                  <a:pt x="5959390" y="401089"/>
                  <a:pt x="5934064" y="472862"/>
                  <a:pt x="5912961" y="557302"/>
                </a:cubicBezTo>
                <a:cubicBezTo>
                  <a:pt x="5955168" y="540414"/>
                  <a:pt x="5959390" y="510861"/>
                  <a:pt x="5972051" y="481307"/>
                </a:cubicBezTo>
                <a:cubicBezTo>
                  <a:pt x="5976274" y="468641"/>
                  <a:pt x="5984714" y="460196"/>
                  <a:pt x="6001597" y="464419"/>
                </a:cubicBezTo>
                <a:cubicBezTo>
                  <a:pt x="6018481" y="468641"/>
                  <a:pt x="6031144" y="477084"/>
                  <a:pt x="6035364" y="493972"/>
                </a:cubicBezTo>
                <a:cubicBezTo>
                  <a:pt x="6039586" y="515083"/>
                  <a:pt x="6026923" y="515083"/>
                  <a:pt x="6014260" y="515083"/>
                </a:cubicBezTo>
                <a:cubicBezTo>
                  <a:pt x="5988934" y="523526"/>
                  <a:pt x="5988934" y="536191"/>
                  <a:pt x="5997377" y="553079"/>
                </a:cubicBezTo>
                <a:cubicBezTo>
                  <a:pt x="6022703" y="586856"/>
                  <a:pt x="6010040" y="616409"/>
                  <a:pt x="6001597" y="650185"/>
                </a:cubicBezTo>
                <a:cubicBezTo>
                  <a:pt x="5997377" y="671296"/>
                  <a:pt x="5988934" y="675519"/>
                  <a:pt x="5967831" y="667074"/>
                </a:cubicBezTo>
                <a:cubicBezTo>
                  <a:pt x="5946727" y="658631"/>
                  <a:pt x="5946727" y="688184"/>
                  <a:pt x="5946727" y="688184"/>
                </a:cubicBezTo>
                <a:cubicBezTo>
                  <a:pt x="5997377" y="709292"/>
                  <a:pt x="5976274" y="759957"/>
                  <a:pt x="5993157" y="789510"/>
                </a:cubicBezTo>
                <a:cubicBezTo>
                  <a:pt x="5997377" y="793733"/>
                  <a:pt x="5997377" y="793733"/>
                  <a:pt x="6001597" y="793733"/>
                </a:cubicBezTo>
                <a:cubicBezTo>
                  <a:pt x="6026923" y="781068"/>
                  <a:pt x="6001597" y="764179"/>
                  <a:pt x="6005820" y="747291"/>
                </a:cubicBezTo>
                <a:cubicBezTo>
                  <a:pt x="6005820" y="730403"/>
                  <a:pt x="6014260" y="721960"/>
                  <a:pt x="6026923" y="721960"/>
                </a:cubicBezTo>
                <a:cubicBezTo>
                  <a:pt x="6039586" y="721960"/>
                  <a:pt x="6043807" y="730403"/>
                  <a:pt x="6043807" y="743069"/>
                </a:cubicBezTo>
                <a:cubicBezTo>
                  <a:pt x="6052247" y="793733"/>
                  <a:pt x="6031144" y="840175"/>
                  <a:pt x="6026923" y="903504"/>
                </a:cubicBezTo>
                <a:cubicBezTo>
                  <a:pt x="6064910" y="857063"/>
                  <a:pt x="6094456" y="823286"/>
                  <a:pt x="6136663" y="810621"/>
                </a:cubicBezTo>
                <a:cubicBezTo>
                  <a:pt x="6145106" y="806398"/>
                  <a:pt x="6149326" y="793733"/>
                  <a:pt x="6145106" y="785290"/>
                </a:cubicBezTo>
                <a:cubicBezTo>
                  <a:pt x="6132443" y="734626"/>
                  <a:pt x="6170430" y="709292"/>
                  <a:pt x="6191536" y="675519"/>
                </a:cubicBezTo>
                <a:cubicBezTo>
                  <a:pt x="6229522" y="599521"/>
                  <a:pt x="6318159" y="595301"/>
                  <a:pt x="6368809" y="531971"/>
                </a:cubicBezTo>
                <a:cubicBezTo>
                  <a:pt x="6381470" y="512971"/>
                  <a:pt x="6401256" y="512972"/>
                  <a:pt x="6417480" y="528409"/>
                </a:cubicBezTo>
                <a:lnTo>
                  <a:pt x="6430413" y="546473"/>
                </a:lnTo>
                <a:lnTo>
                  <a:pt x="6438335" y="526693"/>
                </a:lnTo>
                <a:cubicBezTo>
                  <a:pt x="6446248" y="515083"/>
                  <a:pt x="6459966" y="510861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lnTo>
                  <a:pt x="6517797" y="782865"/>
                </a:lnTo>
                <a:lnTo>
                  <a:pt x="6533882" y="805806"/>
                </a:lnTo>
                <a:cubicBezTo>
                  <a:pt x="6546347" y="830149"/>
                  <a:pt x="6543973" y="853897"/>
                  <a:pt x="6524980" y="882396"/>
                </a:cubicBezTo>
                <a:cubicBezTo>
                  <a:pt x="6512317" y="907727"/>
                  <a:pt x="6491213" y="941503"/>
                  <a:pt x="6516537" y="962611"/>
                </a:cubicBezTo>
                <a:lnTo>
                  <a:pt x="6532191" y="969599"/>
                </a:lnTo>
                <a:lnTo>
                  <a:pt x="6572081" y="929892"/>
                </a:lnTo>
                <a:cubicBezTo>
                  <a:pt x="6589492" y="911421"/>
                  <a:pt x="6605585" y="891894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02663" y="832787"/>
                  <a:pt x="6707675" y="838592"/>
                  <a:pt x="6710313" y="844727"/>
                </a:cubicBezTo>
                <a:lnTo>
                  <a:pt x="6711266" y="854641"/>
                </a:lnTo>
                <a:lnTo>
                  <a:pt x="6803553" y="793733"/>
                </a:lnTo>
                <a:cubicBezTo>
                  <a:pt x="6828879" y="781068"/>
                  <a:pt x="6845762" y="781068"/>
                  <a:pt x="6854202" y="810621"/>
                </a:cubicBezTo>
                <a:cubicBezTo>
                  <a:pt x="6854202" y="823286"/>
                  <a:pt x="6858425" y="831732"/>
                  <a:pt x="6871085" y="835952"/>
                </a:cubicBezTo>
                <a:cubicBezTo>
                  <a:pt x="6930178" y="861285"/>
                  <a:pt x="6934398" y="924615"/>
                  <a:pt x="6879529" y="954169"/>
                </a:cubicBezTo>
                <a:cubicBezTo>
                  <a:pt x="6816215" y="987945"/>
                  <a:pt x="6765566" y="1042829"/>
                  <a:pt x="6693813" y="1063940"/>
                </a:cubicBezTo>
                <a:cubicBezTo>
                  <a:pt x="6676929" y="1068163"/>
                  <a:pt x="6668487" y="1080828"/>
                  <a:pt x="6668487" y="1101939"/>
                </a:cubicBezTo>
                <a:cubicBezTo>
                  <a:pt x="6664267" y="1139935"/>
                  <a:pt x="6630500" y="1152603"/>
                  <a:pt x="6596733" y="1131492"/>
                </a:cubicBezTo>
                <a:cubicBezTo>
                  <a:pt x="6584071" y="1127270"/>
                  <a:pt x="6571407" y="1118827"/>
                  <a:pt x="6562967" y="1131492"/>
                </a:cubicBezTo>
                <a:cubicBezTo>
                  <a:pt x="6550304" y="1144158"/>
                  <a:pt x="6558747" y="1152603"/>
                  <a:pt x="6567187" y="1161046"/>
                </a:cubicBezTo>
                <a:cubicBezTo>
                  <a:pt x="6588291" y="1177934"/>
                  <a:pt x="6584071" y="1190599"/>
                  <a:pt x="6562967" y="1199045"/>
                </a:cubicBezTo>
                <a:cubicBezTo>
                  <a:pt x="6516537" y="1224376"/>
                  <a:pt x="6562967" y="1224376"/>
                  <a:pt x="6571407" y="1237041"/>
                </a:cubicBezTo>
                <a:cubicBezTo>
                  <a:pt x="6546083" y="1258152"/>
                  <a:pt x="6516537" y="1270817"/>
                  <a:pt x="6503874" y="1304593"/>
                </a:cubicBezTo>
                <a:cubicBezTo>
                  <a:pt x="6501764" y="1313037"/>
                  <a:pt x="6494378" y="1322537"/>
                  <a:pt x="6490685" y="1332037"/>
                </a:cubicBezTo>
                <a:lnTo>
                  <a:pt x="6489048" y="1346057"/>
                </a:lnTo>
                <a:lnTo>
                  <a:pt x="6498678" y="1357962"/>
                </a:lnTo>
                <a:cubicBezTo>
                  <a:pt x="6505075" y="1362382"/>
                  <a:pt x="6513781" y="1365812"/>
                  <a:pt x="6525388" y="1367923"/>
                </a:cubicBezTo>
                <a:cubicBezTo>
                  <a:pt x="6531720" y="1368979"/>
                  <a:pt x="6535940" y="1371618"/>
                  <a:pt x="6538578" y="1375312"/>
                </a:cubicBezTo>
                <a:lnTo>
                  <a:pt x="6539887" y="1380172"/>
                </a:lnTo>
                <a:lnTo>
                  <a:pt x="6559603" y="1381447"/>
                </a:lnTo>
                <a:cubicBezTo>
                  <a:pt x="6566659" y="1380325"/>
                  <a:pt x="6573519" y="1377423"/>
                  <a:pt x="6579850" y="1372146"/>
                </a:cubicBezTo>
                <a:cubicBezTo>
                  <a:pt x="6609397" y="1342592"/>
                  <a:pt x="6660046" y="1329924"/>
                  <a:pt x="6672709" y="1308816"/>
                </a:cubicBezTo>
                <a:cubicBezTo>
                  <a:pt x="6702253" y="1245486"/>
                  <a:pt x="6765566" y="1228598"/>
                  <a:pt x="6803553" y="1177934"/>
                </a:cubicBezTo>
                <a:cubicBezTo>
                  <a:pt x="6849982" y="1114604"/>
                  <a:pt x="6930178" y="1089273"/>
                  <a:pt x="6976607" y="1025944"/>
                </a:cubicBezTo>
                <a:cubicBezTo>
                  <a:pt x="6985048" y="1017498"/>
                  <a:pt x="7001931" y="1017498"/>
                  <a:pt x="7014595" y="1017498"/>
                </a:cubicBezTo>
                <a:cubicBezTo>
                  <a:pt x="7035697" y="1013276"/>
                  <a:pt x="7065244" y="1017498"/>
                  <a:pt x="7048361" y="979500"/>
                </a:cubicBezTo>
                <a:cubicBezTo>
                  <a:pt x="7044141" y="966834"/>
                  <a:pt x="7056803" y="958391"/>
                  <a:pt x="7065244" y="954169"/>
                </a:cubicBezTo>
                <a:cubicBezTo>
                  <a:pt x="7149660" y="933058"/>
                  <a:pt x="7183427" y="852840"/>
                  <a:pt x="7246739" y="810621"/>
                </a:cubicBezTo>
                <a:cubicBezTo>
                  <a:pt x="7335376" y="747291"/>
                  <a:pt x="7390249" y="637520"/>
                  <a:pt x="7499988" y="595301"/>
                </a:cubicBezTo>
                <a:cubicBezTo>
                  <a:pt x="7516871" y="591078"/>
                  <a:pt x="7529535" y="578413"/>
                  <a:pt x="7546417" y="565745"/>
                </a:cubicBezTo>
                <a:cubicBezTo>
                  <a:pt x="7563301" y="582633"/>
                  <a:pt x="7563301" y="603744"/>
                  <a:pt x="7584405" y="620632"/>
                </a:cubicBezTo>
                <a:cubicBezTo>
                  <a:pt x="7622393" y="645963"/>
                  <a:pt x="7630834" y="709292"/>
                  <a:pt x="7601287" y="751514"/>
                </a:cubicBezTo>
                <a:cubicBezTo>
                  <a:pt x="7575964" y="781068"/>
                  <a:pt x="7537975" y="802178"/>
                  <a:pt x="7537975" y="848620"/>
                </a:cubicBezTo>
                <a:cubicBezTo>
                  <a:pt x="7537975" y="865508"/>
                  <a:pt x="7516871" y="865508"/>
                  <a:pt x="7504209" y="869728"/>
                </a:cubicBezTo>
                <a:cubicBezTo>
                  <a:pt x="7466221" y="873951"/>
                  <a:pt x="7440898" y="899282"/>
                  <a:pt x="7415572" y="924615"/>
                </a:cubicBezTo>
                <a:cubicBezTo>
                  <a:pt x="7394469" y="945726"/>
                  <a:pt x="7386025" y="958391"/>
                  <a:pt x="7411351" y="979500"/>
                </a:cubicBezTo>
                <a:cubicBezTo>
                  <a:pt x="7419792" y="987945"/>
                  <a:pt x="7424015" y="1000610"/>
                  <a:pt x="7415572" y="1009055"/>
                </a:cubicBezTo>
                <a:cubicBezTo>
                  <a:pt x="7402909" y="1025944"/>
                  <a:pt x="7390249" y="1013276"/>
                  <a:pt x="7381805" y="1004833"/>
                </a:cubicBezTo>
                <a:cubicBezTo>
                  <a:pt x="7348039" y="979500"/>
                  <a:pt x="7331155" y="996388"/>
                  <a:pt x="7318493" y="1025944"/>
                </a:cubicBezTo>
                <a:cubicBezTo>
                  <a:pt x="7280506" y="1101939"/>
                  <a:pt x="7238297" y="1173711"/>
                  <a:pt x="7179207" y="1232818"/>
                </a:cubicBezTo>
                <a:cubicBezTo>
                  <a:pt x="7153881" y="1262374"/>
                  <a:pt x="7179207" y="1313036"/>
                  <a:pt x="7128557" y="1329924"/>
                </a:cubicBezTo>
                <a:cubicBezTo>
                  <a:pt x="7124337" y="1329924"/>
                  <a:pt x="7132777" y="1346812"/>
                  <a:pt x="7136997" y="1351035"/>
                </a:cubicBezTo>
                <a:cubicBezTo>
                  <a:pt x="7153881" y="1367923"/>
                  <a:pt x="7170763" y="1367923"/>
                  <a:pt x="7187647" y="1359480"/>
                </a:cubicBezTo>
                <a:cubicBezTo>
                  <a:pt x="7200310" y="1355258"/>
                  <a:pt x="7221413" y="1346812"/>
                  <a:pt x="7208753" y="1329924"/>
                </a:cubicBezTo>
                <a:cubicBezTo>
                  <a:pt x="7196089" y="1300371"/>
                  <a:pt x="7217193" y="1291928"/>
                  <a:pt x="7234077" y="1275040"/>
                </a:cubicBezTo>
                <a:cubicBezTo>
                  <a:pt x="7293169" y="1228598"/>
                  <a:pt x="7364922" y="1199045"/>
                  <a:pt x="7407131" y="1131492"/>
                </a:cubicBezTo>
                <a:cubicBezTo>
                  <a:pt x="7419792" y="1110382"/>
                  <a:pt x="7436675" y="1118827"/>
                  <a:pt x="7453559" y="1123047"/>
                </a:cubicBezTo>
                <a:cubicBezTo>
                  <a:pt x="7487325" y="1139935"/>
                  <a:pt x="7508431" y="1127270"/>
                  <a:pt x="7529535" y="1097716"/>
                </a:cubicBezTo>
                <a:cubicBezTo>
                  <a:pt x="7563301" y="1051275"/>
                  <a:pt x="7592847" y="1051275"/>
                  <a:pt x="7626613" y="1101939"/>
                </a:cubicBezTo>
                <a:cubicBezTo>
                  <a:pt x="7643497" y="1123047"/>
                  <a:pt x="7647717" y="1106159"/>
                  <a:pt x="7656160" y="1101939"/>
                </a:cubicBezTo>
                <a:cubicBezTo>
                  <a:pt x="7698367" y="1068163"/>
                  <a:pt x="7740576" y="1034386"/>
                  <a:pt x="7778563" y="996388"/>
                </a:cubicBezTo>
                <a:cubicBezTo>
                  <a:pt x="7858759" y="920392"/>
                  <a:pt x="7951615" y="857063"/>
                  <a:pt x="8019149" y="768402"/>
                </a:cubicBezTo>
                <a:cubicBezTo>
                  <a:pt x="8061358" y="705072"/>
                  <a:pt x="8133111" y="667074"/>
                  <a:pt x="8196424" y="620632"/>
                </a:cubicBezTo>
                <a:cubicBezTo>
                  <a:pt x="8217527" y="603744"/>
                  <a:pt x="8225970" y="595301"/>
                  <a:pt x="8230191" y="569968"/>
                </a:cubicBezTo>
                <a:cubicBezTo>
                  <a:pt x="8238633" y="544637"/>
                  <a:pt x="8238633" y="493972"/>
                  <a:pt x="8293503" y="527749"/>
                </a:cubicBezTo>
                <a:cubicBezTo>
                  <a:pt x="8306166" y="536191"/>
                  <a:pt x="8323049" y="523526"/>
                  <a:pt x="8318827" y="510861"/>
                </a:cubicBezTo>
                <a:cubicBezTo>
                  <a:pt x="8297723" y="451753"/>
                  <a:pt x="8348373" y="439086"/>
                  <a:pt x="8373699" y="409532"/>
                </a:cubicBezTo>
                <a:cubicBezTo>
                  <a:pt x="8394803" y="388424"/>
                  <a:pt x="8415906" y="371536"/>
                  <a:pt x="8437012" y="354648"/>
                </a:cubicBezTo>
                <a:cubicBezTo>
                  <a:pt x="8479219" y="329314"/>
                  <a:pt x="8496102" y="337759"/>
                  <a:pt x="8500323" y="384201"/>
                </a:cubicBezTo>
                <a:cubicBezTo>
                  <a:pt x="8504545" y="396867"/>
                  <a:pt x="8500323" y="405312"/>
                  <a:pt x="8512985" y="413755"/>
                </a:cubicBezTo>
                <a:cubicBezTo>
                  <a:pt x="8559415" y="434865"/>
                  <a:pt x="8580519" y="477084"/>
                  <a:pt x="8550972" y="519303"/>
                </a:cubicBezTo>
                <a:cubicBezTo>
                  <a:pt x="8504545" y="595301"/>
                  <a:pt x="8458115" y="671296"/>
                  <a:pt x="8382139" y="721960"/>
                </a:cubicBezTo>
                <a:cubicBezTo>
                  <a:pt x="8361036" y="734626"/>
                  <a:pt x="8339933" y="747291"/>
                  <a:pt x="8331490" y="768402"/>
                </a:cubicBezTo>
                <a:cubicBezTo>
                  <a:pt x="8289283" y="865508"/>
                  <a:pt x="8217527" y="945726"/>
                  <a:pt x="8149995" y="1021721"/>
                </a:cubicBezTo>
                <a:cubicBezTo>
                  <a:pt x="8112007" y="1059717"/>
                  <a:pt x="8078241" y="1101939"/>
                  <a:pt x="8099345" y="1165269"/>
                </a:cubicBezTo>
                <a:cubicBezTo>
                  <a:pt x="8103565" y="1186377"/>
                  <a:pt x="8090904" y="1207488"/>
                  <a:pt x="8074021" y="1224376"/>
                </a:cubicBezTo>
                <a:cubicBezTo>
                  <a:pt x="8065578" y="1228598"/>
                  <a:pt x="8061358" y="1237041"/>
                  <a:pt x="8069799" y="1245486"/>
                </a:cubicBezTo>
                <a:cubicBezTo>
                  <a:pt x="8078241" y="1249707"/>
                  <a:pt x="8086681" y="1249707"/>
                  <a:pt x="8090904" y="1245486"/>
                </a:cubicBezTo>
                <a:cubicBezTo>
                  <a:pt x="8137331" y="1194822"/>
                  <a:pt x="8179541" y="1144158"/>
                  <a:pt x="8242853" y="1110382"/>
                </a:cubicBezTo>
                <a:cubicBezTo>
                  <a:pt x="8268177" y="1004833"/>
                  <a:pt x="8373699" y="958391"/>
                  <a:pt x="8424349" y="869728"/>
                </a:cubicBezTo>
                <a:cubicBezTo>
                  <a:pt x="8428569" y="865508"/>
                  <a:pt x="8428569" y="861285"/>
                  <a:pt x="8432789" y="857063"/>
                </a:cubicBezTo>
                <a:cubicBezTo>
                  <a:pt x="8453895" y="844397"/>
                  <a:pt x="8466556" y="806398"/>
                  <a:pt x="8500323" y="827509"/>
                </a:cubicBezTo>
                <a:cubicBezTo>
                  <a:pt x="8534089" y="848620"/>
                  <a:pt x="8512985" y="878173"/>
                  <a:pt x="8504545" y="903504"/>
                </a:cubicBezTo>
                <a:cubicBezTo>
                  <a:pt x="8496102" y="941503"/>
                  <a:pt x="8474999" y="975279"/>
                  <a:pt x="8445453" y="1000610"/>
                </a:cubicBezTo>
                <a:cubicBezTo>
                  <a:pt x="8386360" y="1068163"/>
                  <a:pt x="8352593" y="1152603"/>
                  <a:pt x="8297723" y="1220153"/>
                </a:cubicBezTo>
                <a:cubicBezTo>
                  <a:pt x="8280840" y="1241264"/>
                  <a:pt x="8306166" y="1270817"/>
                  <a:pt x="8293503" y="1300371"/>
                </a:cubicBezTo>
                <a:cubicBezTo>
                  <a:pt x="8285061" y="1329924"/>
                  <a:pt x="8285061" y="1359480"/>
                  <a:pt x="8331490" y="1367923"/>
                </a:cubicBezTo>
                <a:cubicBezTo>
                  <a:pt x="8356816" y="1372146"/>
                  <a:pt x="8348373" y="1401699"/>
                  <a:pt x="8339933" y="1422810"/>
                </a:cubicBezTo>
                <a:cubicBezTo>
                  <a:pt x="8331490" y="1439696"/>
                  <a:pt x="8318827" y="1448141"/>
                  <a:pt x="8301943" y="1435475"/>
                </a:cubicBezTo>
                <a:cubicBezTo>
                  <a:pt x="8293503" y="1427030"/>
                  <a:pt x="8280840" y="1414365"/>
                  <a:pt x="8263957" y="1431253"/>
                </a:cubicBezTo>
                <a:cubicBezTo>
                  <a:pt x="8268177" y="1431253"/>
                  <a:pt x="8272399" y="1439696"/>
                  <a:pt x="8272399" y="1439696"/>
                </a:cubicBezTo>
                <a:cubicBezTo>
                  <a:pt x="8335710" y="1490360"/>
                  <a:pt x="8331490" y="1524136"/>
                  <a:pt x="8263957" y="1557912"/>
                </a:cubicBezTo>
                <a:cubicBezTo>
                  <a:pt x="8242853" y="1570578"/>
                  <a:pt x="8204867" y="1562135"/>
                  <a:pt x="8200644" y="1587466"/>
                </a:cubicBezTo>
                <a:cubicBezTo>
                  <a:pt x="8192203" y="1638130"/>
                  <a:pt x="8166877" y="1688794"/>
                  <a:pt x="8175321" y="1739458"/>
                </a:cubicBezTo>
                <a:cubicBezTo>
                  <a:pt x="8179541" y="1760567"/>
                  <a:pt x="8187983" y="1777455"/>
                  <a:pt x="8171100" y="1794343"/>
                </a:cubicBezTo>
                <a:cubicBezTo>
                  <a:pt x="8145774" y="1823897"/>
                  <a:pt x="8175321" y="1832342"/>
                  <a:pt x="8192203" y="1836562"/>
                </a:cubicBezTo>
                <a:cubicBezTo>
                  <a:pt x="8221750" y="1845007"/>
                  <a:pt x="8263957" y="1790120"/>
                  <a:pt x="8255517" y="1760567"/>
                </a:cubicBezTo>
                <a:cubicBezTo>
                  <a:pt x="8247073" y="1739458"/>
                  <a:pt x="8247073" y="1726791"/>
                  <a:pt x="8263957" y="1709903"/>
                </a:cubicBezTo>
                <a:cubicBezTo>
                  <a:pt x="8280840" y="1693015"/>
                  <a:pt x="8318827" y="1671906"/>
                  <a:pt x="8268177" y="1650796"/>
                </a:cubicBezTo>
                <a:cubicBezTo>
                  <a:pt x="8259737" y="1646573"/>
                  <a:pt x="8263957" y="1638130"/>
                  <a:pt x="8268177" y="1629685"/>
                </a:cubicBezTo>
                <a:cubicBezTo>
                  <a:pt x="8301943" y="1608577"/>
                  <a:pt x="8323049" y="1650796"/>
                  <a:pt x="8356816" y="1646573"/>
                </a:cubicBezTo>
                <a:cubicBezTo>
                  <a:pt x="8373699" y="1646573"/>
                  <a:pt x="8361036" y="1667684"/>
                  <a:pt x="8356816" y="1684572"/>
                </a:cubicBezTo>
                <a:cubicBezTo>
                  <a:pt x="8348373" y="1718348"/>
                  <a:pt x="8314607" y="1747901"/>
                  <a:pt x="8335710" y="1785900"/>
                </a:cubicBezTo>
                <a:cubicBezTo>
                  <a:pt x="8339933" y="1790120"/>
                  <a:pt x="8335710" y="1798566"/>
                  <a:pt x="8331490" y="1802788"/>
                </a:cubicBezTo>
                <a:cubicBezTo>
                  <a:pt x="8259737" y="1849230"/>
                  <a:pt x="8285061" y="1946336"/>
                  <a:pt x="8234411" y="2001220"/>
                </a:cubicBezTo>
                <a:cubicBezTo>
                  <a:pt x="8221750" y="2013886"/>
                  <a:pt x="8217527" y="2030774"/>
                  <a:pt x="8204867" y="2043439"/>
                </a:cubicBezTo>
                <a:cubicBezTo>
                  <a:pt x="8162657" y="2077216"/>
                  <a:pt x="8141554" y="2119437"/>
                  <a:pt x="8120448" y="2165879"/>
                </a:cubicBezTo>
                <a:cubicBezTo>
                  <a:pt x="8116228" y="2178544"/>
                  <a:pt x="8107787" y="2186987"/>
                  <a:pt x="8103565" y="2199655"/>
                </a:cubicBezTo>
                <a:cubicBezTo>
                  <a:pt x="8103565" y="2229208"/>
                  <a:pt x="8014929" y="2216543"/>
                  <a:pt x="8069799" y="2275650"/>
                </a:cubicBezTo>
                <a:cubicBezTo>
                  <a:pt x="8090904" y="2300981"/>
                  <a:pt x="8086681" y="2338980"/>
                  <a:pt x="8120448" y="2368533"/>
                </a:cubicBezTo>
                <a:cubicBezTo>
                  <a:pt x="8158437" y="2402310"/>
                  <a:pt x="8166877" y="2452974"/>
                  <a:pt x="8137331" y="2499415"/>
                </a:cubicBezTo>
                <a:cubicBezTo>
                  <a:pt x="8057137" y="2626075"/>
                  <a:pt x="7981162" y="2756954"/>
                  <a:pt x="7879863" y="2870948"/>
                </a:cubicBezTo>
                <a:cubicBezTo>
                  <a:pt x="7846096" y="2908947"/>
                  <a:pt x="7808109" y="2946946"/>
                  <a:pt x="7778563" y="2989165"/>
                </a:cubicBezTo>
                <a:cubicBezTo>
                  <a:pt x="7757459" y="3022941"/>
                  <a:pt x="7711030" y="3039829"/>
                  <a:pt x="7677263" y="3060938"/>
                </a:cubicBezTo>
                <a:cubicBezTo>
                  <a:pt x="7660380" y="3069383"/>
                  <a:pt x="7647717" y="3082048"/>
                  <a:pt x="7643497" y="3103159"/>
                </a:cubicBezTo>
                <a:cubicBezTo>
                  <a:pt x="7613951" y="3179154"/>
                  <a:pt x="7575964" y="3246707"/>
                  <a:pt x="7525315" y="3322702"/>
                </a:cubicBezTo>
                <a:cubicBezTo>
                  <a:pt x="7559081" y="3326924"/>
                  <a:pt x="7588627" y="3335367"/>
                  <a:pt x="7618171" y="3339590"/>
                </a:cubicBezTo>
                <a:cubicBezTo>
                  <a:pt x="7635054" y="3343812"/>
                  <a:pt x="7651937" y="3339590"/>
                  <a:pt x="7656160" y="3326924"/>
                </a:cubicBezTo>
                <a:cubicBezTo>
                  <a:pt x="7673043" y="3259372"/>
                  <a:pt x="7765900" y="3229818"/>
                  <a:pt x="7753237" y="3145378"/>
                </a:cubicBezTo>
                <a:cubicBezTo>
                  <a:pt x="7795446" y="3124267"/>
                  <a:pt x="7770120" y="3031384"/>
                  <a:pt x="7858759" y="3044049"/>
                </a:cubicBezTo>
                <a:cubicBezTo>
                  <a:pt x="7884083" y="3048272"/>
                  <a:pt x="7888305" y="3006053"/>
                  <a:pt x="7909409" y="2989165"/>
                </a:cubicBezTo>
                <a:cubicBezTo>
                  <a:pt x="7993825" y="2921613"/>
                  <a:pt x="8036032" y="2828730"/>
                  <a:pt x="8052915" y="2723181"/>
                </a:cubicBezTo>
                <a:cubicBezTo>
                  <a:pt x="8061358" y="2689405"/>
                  <a:pt x="8078241" y="2672516"/>
                  <a:pt x="8112007" y="2672516"/>
                </a:cubicBezTo>
                <a:cubicBezTo>
                  <a:pt x="8137331" y="2723181"/>
                  <a:pt x="8124671" y="2769622"/>
                  <a:pt x="8095125" y="2820287"/>
                </a:cubicBezTo>
                <a:cubicBezTo>
                  <a:pt x="8057137" y="2879394"/>
                  <a:pt x="8048695" y="2955389"/>
                  <a:pt x="8027591" y="3022941"/>
                </a:cubicBezTo>
                <a:cubicBezTo>
                  <a:pt x="8014929" y="3073605"/>
                  <a:pt x="7993825" y="3111602"/>
                  <a:pt x="7947395" y="3141155"/>
                </a:cubicBezTo>
                <a:cubicBezTo>
                  <a:pt x="7888305" y="3179154"/>
                  <a:pt x="7867199" y="3255149"/>
                  <a:pt x="7812329" y="3301591"/>
                </a:cubicBezTo>
                <a:cubicBezTo>
                  <a:pt x="7808109" y="3310036"/>
                  <a:pt x="7803887" y="3322702"/>
                  <a:pt x="7795446" y="3322702"/>
                </a:cubicBezTo>
                <a:cubicBezTo>
                  <a:pt x="7732133" y="3326924"/>
                  <a:pt x="7732133" y="3386031"/>
                  <a:pt x="7711030" y="3424028"/>
                </a:cubicBezTo>
                <a:cubicBezTo>
                  <a:pt x="7685704" y="3466249"/>
                  <a:pt x="7647717" y="3495803"/>
                  <a:pt x="7609731" y="3525356"/>
                </a:cubicBezTo>
                <a:cubicBezTo>
                  <a:pt x="7601287" y="3529579"/>
                  <a:pt x="7601287" y="3538022"/>
                  <a:pt x="7605511" y="3546467"/>
                </a:cubicBezTo>
                <a:cubicBezTo>
                  <a:pt x="7605511" y="3576020"/>
                  <a:pt x="7575964" y="3580243"/>
                  <a:pt x="7571744" y="3567575"/>
                </a:cubicBezTo>
                <a:cubicBezTo>
                  <a:pt x="7550638" y="3529579"/>
                  <a:pt x="7533755" y="3554910"/>
                  <a:pt x="7516871" y="3567575"/>
                </a:cubicBezTo>
                <a:cubicBezTo>
                  <a:pt x="7487325" y="3592909"/>
                  <a:pt x="7470442" y="3635128"/>
                  <a:pt x="7428235" y="3647793"/>
                </a:cubicBezTo>
                <a:cubicBezTo>
                  <a:pt x="7415572" y="3652016"/>
                  <a:pt x="7411351" y="3668904"/>
                  <a:pt x="7415572" y="3681569"/>
                </a:cubicBezTo>
                <a:cubicBezTo>
                  <a:pt x="7428235" y="3715345"/>
                  <a:pt x="7407131" y="3728011"/>
                  <a:pt x="7377585" y="3740679"/>
                </a:cubicBezTo>
                <a:cubicBezTo>
                  <a:pt x="7360702" y="3753344"/>
                  <a:pt x="7314273" y="3732233"/>
                  <a:pt x="7322715" y="3787120"/>
                </a:cubicBezTo>
                <a:cubicBezTo>
                  <a:pt x="7326935" y="3808229"/>
                  <a:pt x="7284726" y="3833562"/>
                  <a:pt x="7322715" y="3863116"/>
                </a:cubicBezTo>
                <a:cubicBezTo>
                  <a:pt x="7335376" y="3871558"/>
                  <a:pt x="7318493" y="3888446"/>
                  <a:pt x="7310053" y="3896892"/>
                </a:cubicBezTo>
                <a:cubicBezTo>
                  <a:pt x="7284726" y="3918000"/>
                  <a:pt x="7250959" y="3926445"/>
                  <a:pt x="7242519" y="3968664"/>
                </a:cubicBezTo>
                <a:cubicBezTo>
                  <a:pt x="7238297" y="3985552"/>
                  <a:pt x="7221413" y="3977110"/>
                  <a:pt x="7208753" y="3968664"/>
                </a:cubicBezTo>
                <a:cubicBezTo>
                  <a:pt x="7179207" y="3947554"/>
                  <a:pt x="7145440" y="3926445"/>
                  <a:pt x="7115893" y="3905335"/>
                </a:cubicBezTo>
                <a:cubicBezTo>
                  <a:pt x="7099011" y="3892669"/>
                  <a:pt x="7082127" y="3880004"/>
                  <a:pt x="7065244" y="3888446"/>
                </a:cubicBezTo>
                <a:cubicBezTo>
                  <a:pt x="7044141" y="3896892"/>
                  <a:pt x="7048361" y="3913780"/>
                  <a:pt x="7048361" y="3930668"/>
                </a:cubicBezTo>
                <a:cubicBezTo>
                  <a:pt x="7052581" y="3960221"/>
                  <a:pt x="7039921" y="3968664"/>
                  <a:pt x="7014595" y="3981330"/>
                </a:cubicBezTo>
                <a:cubicBezTo>
                  <a:pt x="6934398" y="4019329"/>
                  <a:pt x="6871085" y="4082658"/>
                  <a:pt x="6833099" y="4162876"/>
                </a:cubicBezTo>
                <a:cubicBezTo>
                  <a:pt x="6816215" y="4196652"/>
                  <a:pt x="6790892" y="4221983"/>
                  <a:pt x="6761345" y="4243094"/>
                </a:cubicBezTo>
                <a:cubicBezTo>
                  <a:pt x="6723359" y="4272648"/>
                  <a:pt x="6689593" y="4314867"/>
                  <a:pt x="6651603" y="4331755"/>
                </a:cubicBezTo>
                <a:cubicBezTo>
                  <a:pt x="6588291" y="4357088"/>
                  <a:pt x="6558747" y="4416195"/>
                  <a:pt x="6508097" y="4449971"/>
                </a:cubicBezTo>
                <a:cubicBezTo>
                  <a:pt x="6482771" y="4466859"/>
                  <a:pt x="6465887" y="4487968"/>
                  <a:pt x="6449005" y="4513301"/>
                </a:cubicBezTo>
                <a:cubicBezTo>
                  <a:pt x="6385691" y="4606184"/>
                  <a:pt x="6305498" y="4682179"/>
                  <a:pt x="6204196" y="4737066"/>
                </a:cubicBezTo>
                <a:cubicBezTo>
                  <a:pt x="6195756" y="4741286"/>
                  <a:pt x="6183093" y="4745509"/>
                  <a:pt x="6191536" y="4758175"/>
                </a:cubicBezTo>
                <a:cubicBezTo>
                  <a:pt x="6216859" y="4796173"/>
                  <a:pt x="6187313" y="4817284"/>
                  <a:pt x="6166210" y="4838392"/>
                </a:cubicBezTo>
                <a:cubicBezTo>
                  <a:pt x="6115560" y="4884834"/>
                  <a:pt x="6098677" y="4952386"/>
                  <a:pt x="6052247" y="5007273"/>
                </a:cubicBezTo>
                <a:cubicBezTo>
                  <a:pt x="6081793" y="5087491"/>
                  <a:pt x="6026923" y="5074823"/>
                  <a:pt x="5980494" y="5074823"/>
                </a:cubicBezTo>
                <a:cubicBezTo>
                  <a:pt x="5967831" y="5074823"/>
                  <a:pt x="5950947" y="5083268"/>
                  <a:pt x="5955168" y="5104379"/>
                </a:cubicBezTo>
                <a:cubicBezTo>
                  <a:pt x="5959390" y="5167709"/>
                  <a:pt x="5925624" y="5197262"/>
                  <a:pt x="5858091" y="5188817"/>
                </a:cubicBezTo>
                <a:cubicBezTo>
                  <a:pt x="5849648" y="5188817"/>
                  <a:pt x="5841208" y="5188817"/>
                  <a:pt x="5832765" y="5197262"/>
                </a:cubicBezTo>
                <a:cubicBezTo>
                  <a:pt x="5828545" y="5201483"/>
                  <a:pt x="5828545" y="5209928"/>
                  <a:pt x="5832765" y="5218371"/>
                </a:cubicBezTo>
                <a:cubicBezTo>
                  <a:pt x="5845428" y="5239481"/>
                  <a:pt x="5921401" y="5252147"/>
                  <a:pt x="5845428" y="5290146"/>
                </a:cubicBezTo>
                <a:cubicBezTo>
                  <a:pt x="5870751" y="5349253"/>
                  <a:pt x="5811661" y="5383029"/>
                  <a:pt x="5807441" y="5437916"/>
                </a:cubicBezTo>
                <a:cubicBezTo>
                  <a:pt x="5803218" y="5463247"/>
                  <a:pt x="5790558" y="5484357"/>
                  <a:pt x="5752569" y="5497023"/>
                </a:cubicBezTo>
                <a:cubicBezTo>
                  <a:pt x="5723025" y="5505466"/>
                  <a:pt x="5697699" y="5543465"/>
                  <a:pt x="5672373" y="5573018"/>
                </a:cubicBezTo>
                <a:cubicBezTo>
                  <a:pt x="5655489" y="5585684"/>
                  <a:pt x="5642829" y="5598349"/>
                  <a:pt x="5621723" y="5602572"/>
                </a:cubicBezTo>
                <a:cubicBezTo>
                  <a:pt x="5600620" y="5606794"/>
                  <a:pt x="5549970" y="5602572"/>
                  <a:pt x="5592179" y="5653236"/>
                </a:cubicBezTo>
                <a:cubicBezTo>
                  <a:pt x="5558413" y="5653236"/>
                  <a:pt x="5604840" y="5729231"/>
                  <a:pt x="5541529" y="5699678"/>
                </a:cubicBezTo>
                <a:cubicBezTo>
                  <a:pt x="5541529" y="5699678"/>
                  <a:pt x="5537307" y="5699678"/>
                  <a:pt x="5537307" y="5703900"/>
                </a:cubicBezTo>
                <a:cubicBezTo>
                  <a:pt x="5495100" y="5767230"/>
                  <a:pt x="5389578" y="5741897"/>
                  <a:pt x="5360034" y="5830560"/>
                </a:cubicBezTo>
                <a:cubicBezTo>
                  <a:pt x="5351591" y="5864336"/>
                  <a:pt x="5326267" y="5893889"/>
                  <a:pt x="5334708" y="5931886"/>
                </a:cubicBezTo>
                <a:cubicBezTo>
                  <a:pt x="5338928" y="5957219"/>
                  <a:pt x="5326267" y="5974107"/>
                  <a:pt x="5313604" y="5990995"/>
                </a:cubicBezTo>
                <a:cubicBezTo>
                  <a:pt x="5267175" y="6041660"/>
                  <a:pt x="5224968" y="6100767"/>
                  <a:pt x="5170096" y="6138763"/>
                </a:cubicBezTo>
                <a:cubicBezTo>
                  <a:pt x="5136329" y="6159874"/>
                  <a:pt x="5123668" y="6193650"/>
                  <a:pt x="5106783" y="6223203"/>
                </a:cubicBezTo>
                <a:cubicBezTo>
                  <a:pt x="5089900" y="6261202"/>
                  <a:pt x="5060356" y="6286533"/>
                  <a:pt x="5018146" y="6290756"/>
                </a:cubicBezTo>
                <a:cubicBezTo>
                  <a:pt x="4933730" y="6299199"/>
                  <a:pt x="4874640" y="6345640"/>
                  <a:pt x="4832431" y="6417415"/>
                </a:cubicBezTo>
                <a:cubicBezTo>
                  <a:pt x="4798664" y="6480745"/>
                  <a:pt x="4743794" y="6489188"/>
                  <a:pt x="4684702" y="6489188"/>
                </a:cubicBezTo>
                <a:cubicBezTo>
                  <a:pt x="4650935" y="6489188"/>
                  <a:pt x="4604506" y="6434303"/>
                  <a:pt x="4608728" y="6408970"/>
                </a:cubicBezTo>
                <a:cubicBezTo>
                  <a:pt x="4612948" y="6358308"/>
                  <a:pt x="4612948" y="6358308"/>
                  <a:pt x="4562299" y="6362528"/>
                </a:cubicBezTo>
                <a:cubicBezTo>
                  <a:pt x="4558078" y="6341420"/>
                  <a:pt x="4574962" y="6337197"/>
                  <a:pt x="4587622" y="6328752"/>
                </a:cubicBezTo>
                <a:cubicBezTo>
                  <a:pt x="4591845" y="6324532"/>
                  <a:pt x="4608728" y="6316087"/>
                  <a:pt x="4600285" y="6307644"/>
                </a:cubicBezTo>
                <a:cubicBezTo>
                  <a:pt x="4553856" y="6265422"/>
                  <a:pt x="4604506" y="6214761"/>
                  <a:pt x="4596065" y="6168319"/>
                </a:cubicBezTo>
                <a:cubicBezTo>
                  <a:pt x="4596065" y="6159874"/>
                  <a:pt x="4591845" y="6147208"/>
                  <a:pt x="4591845" y="6138763"/>
                </a:cubicBezTo>
                <a:cubicBezTo>
                  <a:pt x="4570739" y="6134543"/>
                  <a:pt x="4532752" y="6164096"/>
                  <a:pt x="4532752" y="6142986"/>
                </a:cubicBezTo>
                <a:cubicBezTo>
                  <a:pt x="4528532" y="6096544"/>
                  <a:pt x="4477882" y="6054325"/>
                  <a:pt x="4515869" y="6003661"/>
                </a:cubicBezTo>
                <a:cubicBezTo>
                  <a:pt x="4558078" y="5948774"/>
                  <a:pt x="4596065" y="5889667"/>
                  <a:pt x="4617169" y="5822114"/>
                </a:cubicBezTo>
                <a:cubicBezTo>
                  <a:pt x="4621389" y="5805226"/>
                  <a:pt x="4638272" y="5792561"/>
                  <a:pt x="4621389" y="5775673"/>
                </a:cubicBezTo>
                <a:cubicBezTo>
                  <a:pt x="4604506" y="5763007"/>
                  <a:pt x="4579182" y="5763007"/>
                  <a:pt x="4558078" y="5775673"/>
                </a:cubicBezTo>
                <a:cubicBezTo>
                  <a:pt x="4532752" y="5796783"/>
                  <a:pt x="4511649" y="5817894"/>
                  <a:pt x="4494766" y="5847448"/>
                </a:cubicBezTo>
                <a:cubicBezTo>
                  <a:pt x="4465219" y="5906555"/>
                  <a:pt x="4418790" y="5952996"/>
                  <a:pt x="4368140" y="5999438"/>
                </a:cubicBezTo>
                <a:cubicBezTo>
                  <a:pt x="4363920" y="6003661"/>
                  <a:pt x="4359700" y="6016326"/>
                  <a:pt x="4355477" y="6012104"/>
                </a:cubicBezTo>
                <a:cubicBezTo>
                  <a:pt x="4292167" y="6007883"/>
                  <a:pt x="4279504" y="6062768"/>
                  <a:pt x="4254178" y="6096544"/>
                </a:cubicBezTo>
                <a:cubicBezTo>
                  <a:pt x="4135995" y="6261202"/>
                  <a:pt x="3984046" y="6400527"/>
                  <a:pt x="3882746" y="6573628"/>
                </a:cubicBezTo>
                <a:cubicBezTo>
                  <a:pt x="3870083" y="6594739"/>
                  <a:pt x="3857420" y="6603182"/>
                  <a:pt x="3836317" y="6590516"/>
                </a:cubicBezTo>
                <a:cubicBezTo>
                  <a:pt x="3819433" y="6577851"/>
                  <a:pt x="3815213" y="6565185"/>
                  <a:pt x="3823654" y="6548297"/>
                </a:cubicBezTo>
                <a:cubicBezTo>
                  <a:pt x="3844760" y="6510298"/>
                  <a:pt x="3844760" y="6468079"/>
                  <a:pt x="3844760" y="6430081"/>
                </a:cubicBezTo>
                <a:cubicBezTo>
                  <a:pt x="3844760" y="6379416"/>
                  <a:pt x="3861643" y="6341420"/>
                  <a:pt x="3891187" y="6307644"/>
                </a:cubicBezTo>
                <a:cubicBezTo>
                  <a:pt x="3916513" y="6273868"/>
                  <a:pt x="3933396" y="6231649"/>
                  <a:pt x="3950279" y="6193650"/>
                </a:cubicBezTo>
                <a:cubicBezTo>
                  <a:pt x="3971383" y="6138763"/>
                  <a:pt x="3941839" y="6126098"/>
                  <a:pt x="3899630" y="6113432"/>
                </a:cubicBezTo>
                <a:cubicBezTo>
                  <a:pt x="3886966" y="6113432"/>
                  <a:pt x="3870083" y="6113432"/>
                  <a:pt x="3870083" y="6096544"/>
                </a:cubicBezTo>
                <a:cubicBezTo>
                  <a:pt x="3870083" y="6079656"/>
                  <a:pt x="3886966" y="6083879"/>
                  <a:pt x="3895409" y="6079656"/>
                </a:cubicBezTo>
                <a:cubicBezTo>
                  <a:pt x="3924956" y="6062768"/>
                  <a:pt x="3937616" y="6028992"/>
                  <a:pt x="3937616" y="6003661"/>
                </a:cubicBezTo>
                <a:cubicBezTo>
                  <a:pt x="3933396" y="5969885"/>
                  <a:pt x="3895409" y="5978327"/>
                  <a:pt x="3874303" y="5982550"/>
                </a:cubicBezTo>
                <a:cubicBezTo>
                  <a:pt x="3832097" y="5990995"/>
                  <a:pt x="3798330" y="6007883"/>
                  <a:pt x="3781447" y="6050102"/>
                </a:cubicBezTo>
                <a:cubicBezTo>
                  <a:pt x="3777227" y="6058545"/>
                  <a:pt x="3773004" y="6075433"/>
                  <a:pt x="3756121" y="6075433"/>
                </a:cubicBezTo>
                <a:cubicBezTo>
                  <a:pt x="3743460" y="6075433"/>
                  <a:pt x="3743460" y="6058545"/>
                  <a:pt x="3743460" y="6050102"/>
                </a:cubicBezTo>
                <a:cubicBezTo>
                  <a:pt x="3739237" y="6028992"/>
                  <a:pt x="3726577" y="6028992"/>
                  <a:pt x="3709694" y="6033214"/>
                </a:cubicBezTo>
                <a:cubicBezTo>
                  <a:pt x="3642161" y="6058545"/>
                  <a:pt x="3578848" y="6083879"/>
                  <a:pt x="3536639" y="6151431"/>
                </a:cubicBezTo>
                <a:cubicBezTo>
                  <a:pt x="3502872" y="6202093"/>
                  <a:pt x="3443782" y="6235869"/>
                  <a:pt x="3397352" y="6278090"/>
                </a:cubicBezTo>
                <a:cubicBezTo>
                  <a:pt x="3393132" y="6286533"/>
                  <a:pt x="3380469" y="6286533"/>
                  <a:pt x="3372026" y="6282311"/>
                </a:cubicBezTo>
                <a:cubicBezTo>
                  <a:pt x="3367806" y="6278090"/>
                  <a:pt x="3367806" y="6265422"/>
                  <a:pt x="3367806" y="6261202"/>
                </a:cubicBezTo>
                <a:cubicBezTo>
                  <a:pt x="3380469" y="6225315"/>
                  <a:pt x="3383635" y="6187317"/>
                  <a:pt x="3385746" y="6149319"/>
                </a:cubicBezTo>
                <a:lnTo>
                  <a:pt x="3387550" y="6119461"/>
                </a:lnTo>
                <a:lnTo>
                  <a:pt x="3363994" y="6138763"/>
                </a:ln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5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5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4" y="4534412"/>
                </a:cubicBezTo>
                <a:cubicBezTo>
                  <a:pt x="1688331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10" y="2136325"/>
                </a:cubicBezTo>
                <a:cubicBezTo>
                  <a:pt x="1228259" y="2123657"/>
                  <a:pt x="1177611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1" y="2001220"/>
                </a:cubicBezTo>
                <a:cubicBezTo>
                  <a:pt x="1232481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1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4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4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4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5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4" y="1237041"/>
                  <a:pt x="2177945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4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488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EBBCD9AC-6DC7-4CF0-B75A-514911F667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374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0851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62125"/>
            <a:ext cx="2952750" cy="327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743200" y="1762125"/>
            <a:ext cx="94488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53125" y="2847975"/>
            <a:ext cx="6238875" cy="7155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25" y="3563491"/>
            <a:ext cx="6238875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687066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24250" y="0"/>
            <a:ext cx="514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772024" y="0"/>
            <a:ext cx="2647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401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34007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58" y="644576"/>
            <a:ext cx="5079430" cy="40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654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44"/>
            <a:ext cx="2081463" cy="197739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2095" y="556614"/>
            <a:ext cx="95746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12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4B73D-5D87-4FC0-921D-C5CB8EFDA7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130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44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0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2575F0E1-023F-41BE-A027-0C561590555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02315" y="168934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37">
            <a:extLst>
              <a:ext uri="{FF2B5EF4-FFF2-40B4-BE49-F238E27FC236}">
                <a16:creationId xmlns="" xmlns:a16="http://schemas.microsoft.com/office/drawing/2014/main" id="{4BD8B274-E0F1-4987-BE56-88EFDABA4180}"/>
              </a:ext>
            </a:extLst>
          </p:cNvPr>
          <p:cNvSpPr/>
          <p:nvPr userDrawn="1"/>
        </p:nvSpPr>
        <p:spPr>
          <a:xfrm>
            <a:off x="8400258" y="5201452"/>
            <a:ext cx="3087849" cy="105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11AEA1F3-8D3E-40F0-BA2D-BB28AC8C05D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561888" y="1698785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Rectangle 41">
            <a:extLst>
              <a:ext uri="{FF2B5EF4-FFF2-40B4-BE49-F238E27FC236}">
                <a16:creationId xmlns="" xmlns:a16="http://schemas.microsoft.com/office/drawing/2014/main" id="{947EB0C1-2E67-4F3B-B6B4-FF9FDFAC5352}"/>
              </a:ext>
            </a:extLst>
          </p:cNvPr>
          <p:cNvSpPr/>
          <p:nvPr userDrawn="1"/>
        </p:nvSpPr>
        <p:spPr>
          <a:xfrm>
            <a:off x="4559832" y="5210897"/>
            <a:ext cx="3087849" cy="10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F6B072A9-4C30-483E-AD56-17094660D9F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21462" y="170823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45">
            <a:extLst>
              <a:ext uri="{FF2B5EF4-FFF2-40B4-BE49-F238E27FC236}">
                <a16:creationId xmlns="" xmlns:a16="http://schemas.microsoft.com/office/drawing/2014/main" id="{F5D1422D-7597-4465-9FFA-E916548111D3}"/>
              </a:ext>
            </a:extLst>
          </p:cNvPr>
          <p:cNvSpPr/>
          <p:nvPr userDrawn="1"/>
        </p:nvSpPr>
        <p:spPr>
          <a:xfrm>
            <a:off x="719405" y="5220342"/>
            <a:ext cx="3087849" cy="10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6" r:id="rId2"/>
    <p:sldLayoutId id="2147483691" r:id="rId3"/>
    <p:sldLayoutId id="2147483687" r:id="rId4"/>
    <p:sldLayoutId id="2147483689" r:id="rId5"/>
    <p:sldLayoutId id="2147483688" r:id="rId6"/>
    <p:sldLayoutId id="2147483703" r:id="rId7"/>
    <p:sldLayoutId id="2147483692" r:id="rId8"/>
    <p:sldLayoutId id="2147483693" r:id="rId9"/>
    <p:sldLayoutId id="2147483696" r:id="rId10"/>
    <p:sldLayoutId id="2147483706" r:id="rId11"/>
    <p:sldLayoutId id="2147483705" r:id="rId12"/>
    <p:sldLayoutId id="2147483656" r:id="rId13"/>
    <p:sldLayoutId id="214748369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lianmuscalu.ro/piramida-lui-maslow/" TargetMode="External"/><Relationship Id="rId2" Type="http://schemas.openxmlformats.org/officeDocument/2006/relationships/hyperlink" Target="https://www.free-powerpoint-templates-design.com/free-powerpoint-templates-design/free-finance-powerpoint-templates-design/page/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novablesverdes.com/ro/que-es-el-consumo-responsabl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7905" y="2681116"/>
            <a:ext cx="707773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5400" dirty="0" smtClean="0">
                <a:solidFill>
                  <a:schemeClr val="accent2"/>
                </a:solidFill>
                <a:cs typeface="Arial" pitchFamily="34" charset="0"/>
              </a:rPr>
              <a:t>EDUCAȚIE SOCIALĂ</a:t>
            </a:r>
            <a:endParaRPr lang="ko-KR" altLang="en-US" sz="5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9863" y="5693229"/>
            <a:ext cx="306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>Prof. Vasilică Denisa Marina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8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PIRAMIDA NEVOILOR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ko-KR" sz="3600" b="1" dirty="0" smtClean="0"/>
              <a:t>PIRAMIDA LUI MASLOW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598303" y="4188033"/>
            <a:ext cx="3041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ko-KR" sz="1600" b="1" dirty="0" smtClean="0">
                <a:solidFill>
                  <a:schemeClr val="bg1"/>
                </a:solidFill>
                <a:cs typeface="Arial" pitchFamily="34" charset="0"/>
              </a:rPr>
              <a:t>NEVOIA ESTE O NECESITATE CARE ASIGURĂ EXISTENȚA ȘI DEZVOLTAREA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0" y="6068253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altLang="ko-KR" sz="1200" b="1" dirty="0" smtClean="0">
                <a:solidFill>
                  <a:schemeClr val="bg1"/>
                </a:solidFill>
                <a:cs typeface="Arial" pitchFamily="34" charset="0"/>
              </a:rPr>
              <a:t>SATISFACEREA NEVOILOR SE REALIZEAZĂ ÎNTR-O ANUMITĂ ORDINE: PLECÂND DE LA NEVOILE DE BAZĂ SAU FIZIOLOGICE, CĂTRE NEVOIA DE AUTOREALIZARE.</a:t>
            </a:r>
            <a:endParaRPr lang="en-US" altLang="ko-K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795284" y="5420958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altLang="ko-KR" sz="1200" dirty="0" smtClean="0">
                <a:solidFill>
                  <a:schemeClr val="bg1"/>
                </a:solidFill>
                <a:cs typeface="Arial" pitchFamily="34" charset="0"/>
              </a:rPr>
              <a:t>NEVOILE DE BAZĂ SUNT O NECESITATE. DORINȚELE REPREZINTĂ CEVA CE ȚI-AI DORI SĂ AI, ÎNSĂ NU SUNT ABSOLUT NECESARE. ELE POT FI AMÂNATE.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6549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r="2547"/>
          <a:stretch>
            <a:fillRect/>
          </a:stretch>
        </p:blipFill>
        <p:spPr/>
      </p:pic>
      <p:sp>
        <p:nvSpPr>
          <p:cNvPr id="11" name="직사각형 3">
            <a:extLst>
              <a:ext uri="{FF2B5EF4-FFF2-40B4-BE49-F238E27FC236}">
                <a16:creationId xmlns=""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8543797" y="4311143"/>
            <a:ext cx="3041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ko-KR" sz="1600" b="1" dirty="0" smtClean="0">
                <a:solidFill>
                  <a:schemeClr val="bg1"/>
                </a:solidFill>
                <a:cs typeface="Arial" pitchFamily="34" charset="0"/>
              </a:rPr>
              <a:t>DORINȚA ESTE O STARE SUFLETEASCĂ SPRE CARE ASPIRĂM.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MULTUMESC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592564"/>
            <a:ext cx="12192000" cy="576063"/>
          </a:xfrm>
        </p:spPr>
        <p:txBody>
          <a:bodyPr/>
          <a:lstStyle/>
          <a:p>
            <a:r>
              <a:rPr lang="ro-RO" sz="2800" dirty="0" smtClean="0"/>
              <a:t>Bibliografie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0974" y="594836"/>
            <a:ext cx="3152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dirty="0" smtClean="0"/>
              <a:t>Barbu D. et all, (2020) Educație socială – Manual pentru plasa a VIII-a, Editura CD PRESS, Ministerul  Educației și Cercetării;</a:t>
            </a:r>
          </a:p>
          <a:p>
            <a:pPr marL="342900" indent="-342900">
              <a:buFontTx/>
              <a:buAutoNum type="arabicPeriod"/>
            </a:pPr>
            <a:r>
              <a:rPr lang="ro-RO" dirty="0" smtClean="0"/>
              <a:t>Bălan E. </a:t>
            </a:r>
            <a:r>
              <a:rPr lang="ro-RO" dirty="0"/>
              <a:t>e</a:t>
            </a:r>
            <a:r>
              <a:rPr lang="ro-RO" dirty="0" smtClean="0"/>
              <a:t>t all, (2020) </a:t>
            </a:r>
            <a:r>
              <a:rPr lang="ro-RO" dirty="0"/>
              <a:t>Educație socială – Manual pentru plasa a VIII-a, </a:t>
            </a:r>
            <a:r>
              <a:rPr lang="ro-RO" dirty="0" smtClean="0"/>
              <a:t>Editura LITERA, </a:t>
            </a:r>
            <a:r>
              <a:rPr lang="ro-RO" dirty="0"/>
              <a:t>Ministerul  Educației și Cercetării</a:t>
            </a:r>
            <a:r>
              <a:rPr lang="ro-RO" dirty="0" smtClean="0"/>
              <a:t>;</a:t>
            </a:r>
          </a:p>
          <a:p>
            <a:pPr marL="342900" indent="-342900">
              <a:buFontTx/>
              <a:buAutoNum type="arabicPeriod"/>
            </a:pPr>
            <a:r>
              <a:rPr lang="ro-RO" dirty="0"/>
              <a:t>C</a:t>
            </a:r>
            <a:r>
              <a:rPr lang="ro-RO" dirty="0" smtClean="0"/>
              <a:t>rivac </a:t>
            </a:r>
            <a:r>
              <a:rPr lang="ro-RO" dirty="0"/>
              <a:t>G</a:t>
            </a:r>
            <a:r>
              <a:rPr lang="ro-RO" dirty="0" smtClean="0"/>
              <a:t>. , Grigore A. (2020), </a:t>
            </a:r>
            <a:r>
              <a:rPr lang="ro-RO" dirty="0"/>
              <a:t>Educație socială – Manual pentru plasa a </a:t>
            </a:r>
            <a:r>
              <a:rPr lang="ro-RO" dirty="0" smtClean="0"/>
              <a:t>VIII-a, Editura ARS LIBRI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4900" y="594836"/>
            <a:ext cx="3333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Surse digitale: </a:t>
            </a:r>
          </a:p>
          <a:p>
            <a:pPr marL="342900" indent="-342900">
              <a:buAutoNum type="arabicPeriod"/>
            </a:pPr>
            <a:r>
              <a:rPr lang="ro-RO" dirty="0" smtClean="0">
                <a:hlinkClick r:id="rId2"/>
              </a:rPr>
              <a:t>https</a:t>
            </a:r>
            <a:r>
              <a:rPr lang="ro-RO" dirty="0">
                <a:hlinkClick r:id="rId2"/>
              </a:rPr>
              <a:t>://www.free-powerpoint-templates-design.com/free-powerpoint-templates-design/free-finance-powerpoint-templates-design/page/3</a:t>
            </a:r>
            <a:r>
              <a:rPr lang="ro-RO" dirty="0" smtClean="0">
                <a:hlinkClick r:id="rId2"/>
              </a:rPr>
              <a:t>/</a:t>
            </a:r>
            <a:endParaRPr lang="ro-RO" dirty="0" smtClean="0"/>
          </a:p>
          <a:p>
            <a:pPr marL="342900" indent="-342900">
              <a:buAutoNum type="arabicPeriod"/>
            </a:pPr>
            <a:r>
              <a:rPr lang="ro-RO" dirty="0">
                <a:hlinkClick r:id="rId3"/>
              </a:rPr>
              <a:t>https://www.stelianmuscalu.ro/piramida-lui-maslow</a:t>
            </a:r>
            <a:r>
              <a:rPr lang="ro-RO" dirty="0" smtClean="0">
                <a:hlinkClick r:id="rId3"/>
              </a:rPr>
              <a:t>/</a:t>
            </a:r>
            <a:endParaRPr lang="ro-RO" dirty="0" smtClean="0"/>
          </a:p>
          <a:p>
            <a:pPr marL="342900" indent="-342900">
              <a:buAutoNum type="arabicPeriod"/>
            </a:pPr>
            <a:r>
              <a:rPr lang="ro-RO" dirty="0">
                <a:hlinkClick r:id="rId4"/>
              </a:rPr>
              <a:t>https://www.renovablesverdes.com/ro/que-es-el-consumo-responsable</a:t>
            </a:r>
            <a:r>
              <a:rPr lang="ro-RO" dirty="0" smtClean="0">
                <a:hlinkClick r:id="rId4"/>
              </a:rPr>
              <a:t>/</a:t>
            </a:r>
            <a:r>
              <a:rPr lang="ro-RO" dirty="0" smtClean="0"/>
              <a:t> </a:t>
            </a:r>
          </a:p>
          <a:p>
            <a:pPr marL="342900" indent="-342900">
              <a:buAutoNum type="arabicPeriod"/>
            </a:pPr>
            <a:endParaRPr lang="ro-RO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4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7212" y="3702906"/>
            <a:ext cx="8610600" cy="1609725"/>
          </a:xfrm>
        </p:spPr>
        <p:txBody>
          <a:bodyPr/>
          <a:lstStyle/>
          <a:p>
            <a:r>
              <a:rPr lang="ro-RO" b="1" dirty="0" smtClean="0"/>
              <a:t>CONSUMATORUL 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66576" y="5143301"/>
            <a:ext cx="8610600" cy="432048"/>
          </a:xfrm>
        </p:spPr>
        <p:txBody>
          <a:bodyPr/>
          <a:lstStyle/>
          <a:p>
            <a:r>
              <a:rPr lang="ro-RO" dirty="0" smtClean="0"/>
              <a:t>CALITATEA DE CONSUMATOR DE BUNURI ȘI SERVICII;</a:t>
            </a:r>
          </a:p>
          <a:p>
            <a:r>
              <a:rPr lang="ro-RO" dirty="0" smtClean="0"/>
              <a:t>CALITATEA DE CONSUMATOR DE SERVICII FINANCIARE.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CONSUMATORUL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7">
            <a:extLst>
              <a:ext uri="{FF2B5EF4-FFF2-40B4-BE49-F238E27FC236}">
                <a16:creationId xmlns="" xmlns:a16="http://schemas.microsoft.com/office/drawing/2014/main" id="{AD13F436-AF5D-410A-88D4-3CA9CD61EC1F}"/>
              </a:ext>
            </a:extLst>
          </p:cNvPr>
          <p:cNvGrpSpPr/>
          <p:nvPr/>
        </p:nvGrpSpPr>
        <p:grpSpPr>
          <a:xfrm>
            <a:off x="444665" y="4237949"/>
            <a:ext cx="2729042" cy="1661994"/>
            <a:chOff x="3017859" y="4283314"/>
            <a:chExt cx="1249476" cy="166199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AEFA502-975E-44E8-9136-4EB7338F04E5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REPREZINTĂ ORICE LUCRU UTIL ȘI NECESAR OAMENILOR PENTRU ASIGURAREA </a:t>
              </a:r>
            </a:p>
            <a:p>
              <a:pPr algn="ctr"/>
              <a:r>
                <a:rPr lang="ro-RO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EXISTENȚEI ȘI BUNĂSTĂRII LOR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8227FD2-2CB1-41A6-B662-639411A75929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b="1" dirty="0" smtClean="0">
                  <a:solidFill>
                    <a:schemeClr val="bg1"/>
                  </a:solidFill>
                  <a:cs typeface="Arial" pitchFamily="34" charset="0"/>
                </a:rPr>
                <a:t>BUNUL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 Placeholder 13">
            <a:extLst>
              <a:ext uri="{FF2B5EF4-FFF2-40B4-BE49-F238E27FC236}">
                <a16:creationId xmlns="" xmlns:a16="http://schemas.microsoft.com/office/drawing/2014/main" id="{3D2C73D0-8DAC-480F-8F6D-3493087EE149}"/>
              </a:ext>
            </a:extLst>
          </p:cNvPr>
          <p:cNvSpPr txBox="1">
            <a:spLocks/>
          </p:cNvSpPr>
          <p:nvPr/>
        </p:nvSpPr>
        <p:spPr>
          <a:xfrm>
            <a:off x="444664" y="2018902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o-RO" altLang="ko-KR" sz="1400" b="1" dirty="0">
                <a:solidFill>
                  <a:schemeClr val="bg1"/>
                </a:solidFill>
                <a:cs typeface="Arial" pitchFamily="34" charset="0"/>
              </a:rPr>
              <a:t>ESTE PERSOANA CARE UTILIZEAZĂ BUNURI ȘI SERVICII ÎN SCOPUL DE SATISFACERE A NEVOILOR PERSONALE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F9EF3FF5-9089-4518-BC4A-CE13E6E21A1E}"/>
              </a:ext>
            </a:extLst>
          </p:cNvPr>
          <p:cNvSpPr txBox="1">
            <a:spLocks/>
          </p:cNvSpPr>
          <p:nvPr/>
        </p:nvSpPr>
        <p:spPr>
          <a:xfrm>
            <a:off x="516227" y="1450937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altLang="ko-KR" sz="2000" b="1" dirty="0" smtClean="0">
                <a:solidFill>
                  <a:schemeClr val="bg1"/>
                </a:solidFill>
                <a:cs typeface="Arial" pitchFamily="34" charset="0"/>
              </a:rPr>
              <a:t>CONSUMATORUL </a:t>
            </a: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 b="10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80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BUNURILE</a:t>
            </a:r>
            <a:endParaRPr lang="en-US" dirty="0"/>
          </a:p>
        </p:txBody>
      </p:sp>
      <p:sp>
        <p:nvSpPr>
          <p:cNvPr id="3" name="Oval 10">
            <a:extLst>
              <a:ext uri="{FF2B5EF4-FFF2-40B4-BE49-F238E27FC236}">
                <a16:creationId xmlns="" xmlns:a16="http://schemas.microsoft.com/office/drawing/2014/main" id="{600DE9B4-FEAD-497A-9230-C9CB19CEC976}"/>
              </a:ext>
            </a:extLst>
          </p:cNvPr>
          <p:cNvSpPr/>
          <p:nvPr/>
        </p:nvSpPr>
        <p:spPr>
          <a:xfrm>
            <a:off x="909869" y="2270007"/>
            <a:ext cx="532746" cy="532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13">
            <a:extLst>
              <a:ext uri="{FF2B5EF4-FFF2-40B4-BE49-F238E27FC236}">
                <a16:creationId xmlns="" xmlns:a16="http://schemas.microsoft.com/office/drawing/2014/main" id="{4E5C5000-0E89-454C-9180-F05CACDC7822}"/>
              </a:ext>
            </a:extLst>
          </p:cNvPr>
          <p:cNvSpPr/>
          <p:nvPr/>
        </p:nvSpPr>
        <p:spPr>
          <a:xfrm>
            <a:off x="909869" y="3151463"/>
            <a:ext cx="532746" cy="532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C7A149-D557-47C6-B8A2-39F7D444ADDF}"/>
              </a:ext>
            </a:extLst>
          </p:cNvPr>
          <p:cNvSpPr txBox="1"/>
          <p:nvPr/>
        </p:nvSpPr>
        <p:spPr>
          <a:xfrm>
            <a:off x="941090" y="233632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="" xmlns:a16="http://schemas.microsoft.com/office/drawing/2014/main" id="{030010E5-39C4-4B98-A9F9-67DDB51D9C69}"/>
              </a:ext>
            </a:extLst>
          </p:cNvPr>
          <p:cNvGrpSpPr/>
          <p:nvPr/>
        </p:nvGrpSpPr>
        <p:grpSpPr>
          <a:xfrm>
            <a:off x="1517935" y="2180749"/>
            <a:ext cx="5686170" cy="526594"/>
            <a:chOff x="6210998" y="1433695"/>
            <a:chExt cx="1457346" cy="52659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86B4106-A5B7-4F90-B0F9-13F54A0D0B66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b="1" dirty="0" smtClean="0">
                  <a:solidFill>
                    <a:schemeClr val="accent4"/>
                  </a:solidFill>
                  <a:cs typeface="Arial" pitchFamily="34" charset="0"/>
                </a:rPr>
                <a:t>LIBERE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C5F6111-52D9-4D8C-B912-46217B1B497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POT EXISTA ÎN NATURĂ, RELATIV NELIMITATE, GRATUITE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="" xmlns:a16="http://schemas.microsoft.com/office/drawing/2014/main" id="{344D2F12-6814-4A7B-AFDB-CFB7B44A77F4}"/>
              </a:ext>
            </a:extLst>
          </p:cNvPr>
          <p:cNvGrpSpPr/>
          <p:nvPr/>
        </p:nvGrpSpPr>
        <p:grpSpPr>
          <a:xfrm>
            <a:off x="1517935" y="3062205"/>
            <a:ext cx="5686170" cy="526594"/>
            <a:chOff x="6210998" y="1433695"/>
            <a:chExt cx="1457346" cy="52659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1DE783A-94C7-4838-AA87-00752085D06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ECONOMICE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F29C9F4-BD46-40A5-8B87-695B09AF2A7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LIMITATE CANTITATIV, NECESITĂ COSTURI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EFC025-0B0E-4985-81AD-0944E2E211A2}"/>
              </a:ext>
            </a:extLst>
          </p:cNvPr>
          <p:cNvSpPr txBox="1"/>
          <p:nvPr/>
        </p:nvSpPr>
        <p:spPr>
          <a:xfrm>
            <a:off x="941090" y="321778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="" xmlns:a16="http://schemas.microsoft.com/office/drawing/2014/main" id="{F692AE3D-8B5B-4F1A-9E23-FAD154127C1C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633A7928-FC43-496E-BCAF-1D2664FA362B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="" xmlns:a16="http://schemas.microsoft.com/office/drawing/2014/main" id="{5F010D13-A354-40E8-B29C-EF2697A07B08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="" xmlns:a16="http://schemas.microsoft.com/office/drawing/2014/main" id="{C756C278-32D5-4D0A-A318-FD281398500A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="" xmlns:a16="http://schemas.microsoft.com/office/drawing/2014/main" id="{87D1A315-785A-430F-BB7E-F8D3023D484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="" xmlns:a16="http://schemas.microsoft.com/office/drawing/2014/main" id="{677A9042-1E37-4CA0-BD77-A7B157192A23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1">
              <a:extLst>
                <a:ext uri="{FF2B5EF4-FFF2-40B4-BE49-F238E27FC236}">
                  <a16:creationId xmlns="" xmlns:a16="http://schemas.microsoft.com/office/drawing/2014/main" id="{E1D3DDF8-61E3-4BF2-BFB4-98953CCBE63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9264E512-E40C-4841-85A1-4D3820143700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</p:grpSpPr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5AFD2B91-47EB-4EDD-B467-8F3C0B34014E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="" xmlns:a16="http://schemas.microsoft.com/office/drawing/2014/main" id="{3D1689CD-88B2-427D-BC9F-24203824832B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="" xmlns:a16="http://schemas.microsoft.com/office/drawing/2014/main" id="{A5C768F9-3413-4797-9277-DC6A1D815625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="" xmlns:a16="http://schemas.microsoft.com/office/drawing/2014/main" id="{F45F92F3-33B0-4D71-8D44-069D6A3E491B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="" xmlns:a16="http://schemas.microsoft.com/office/drawing/2014/main" id="{7FED3A86-5414-4203-9BA3-FE61F600306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="" xmlns:a16="http://schemas.microsoft.com/office/drawing/2014/main" id="{9A28301F-FF9C-4975-AB8A-FB22D01ADF3F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="" xmlns:a16="http://schemas.microsoft.com/office/drawing/2014/main" id="{CE61E40F-6909-47A8-B0AB-19DDCEB9F79A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="" xmlns:a16="http://schemas.microsoft.com/office/drawing/2014/main" id="{8EFAFF53-1F3C-4C94-9049-2B65859A267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="" xmlns:a16="http://schemas.microsoft.com/office/drawing/2014/main" id="{22C05765-5EA3-4BE5-B6EE-42281EAD3E8C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="" xmlns:a16="http://schemas.microsoft.com/office/drawing/2014/main" id="{9DD729E4-AADE-4255-B8A1-5B1A508112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="" xmlns:a16="http://schemas.microsoft.com/office/drawing/2014/main" id="{356534FA-5884-4C02-A2C0-0E140F186969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="" xmlns:a16="http://schemas.microsoft.com/office/drawing/2014/main" id="{0E944B2B-5CBC-4335-9F34-67ECCF90397E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="" xmlns:a16="http://schemas.microsoft.com/office/drawing/2014/main" id="{84D69F39-3895-44AF-BD4C-1698B58214D3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="" xmlns:a16="http://schemas.microsoft.com/office/drawing/2014/main" id="{4DB9B84A-AC18-4BBD-9884-C4E580CDAEB6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="" xmlns:a16="http://schemas.microsoft.com/office/drawing/2014/main" id="{290B85CB-4121-4FD4-8B4B-077C9080DA9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="" xmlns:a16="http://schemas.microsoft.com/office/drawing/2014/main" id="{7E98CB23-7782-4985-A6EE-FE3684DACBB2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="" xmlns:a16="http://schemas.microsoft.com/office/drawing/2014/main" id="{2DF64D44-FF8B-4FAD-82CF-FE26E7DD93D2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="" xmlns:a16="http://schemas.microsoft.com/office/drawing/2014/main" id="{7A94D779-99DA-4708-8F35-2F40A070C9F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="" xmlns:a16="http://schemas.microsoft.com/office/drawing/2014/main" id="{BE049DDF-8D41-47C8-80B7-15AF5BB6E9C3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7235"/>
            <a:ext cx="1008000" cy="107803"/>
            <a:chOff x="9071572" y="5941778"/>
            <a:chExt cx="1177490" cy="125929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="" xmlns:a16="http://schemas.microsoft.com/office/drawing/2014/main" id="{A5F565E2-4097-4880-9B26-F3E031FA4DCB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="" xmlns:a16="http://schemas.microsoft.com/office/drawing/2014/main" id="{5D774BB5-3D58-4CC6-94DD-81120334AD85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="" xmlns:a16="http://schemas.microsoft.com/office/drawing/2014/main" id="{A678A815-48D7-4BE4-BA1A-7A935431F90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="" xmlns:a16="http://schemas.microsoft.com/office/drawing/2014/main" id="{B62650F2-BB92-4ED6-8018-9578D3F7AAF2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="" xmlns:a16="http://schemas.microsoft.com/office/drawing/2014/main" id="{8EA9BFCA-16EB-42B3-933A-B39A28D81270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="" xmlns:a16="http://schemas.microsoft.com/office/drawing/2014/main" id="{60C192F4-B36F-4154-B84E-71B1482CC36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="" xmlns:a16="http://schemas.microsoft.com/office/drawing/2014/main" id="{3C9BE2A1-831A-48FC-8747-6491BB9BFFCB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="" xmlns:a16="http://schemas.microsoft.com/office/drawing/2014/main" id="{5FA159B1-8C90-4E19-A608-F076ADBD9BA2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="" xmlns:a16="http://schemas.microsoft.com/office/drawing/2014/main" id="{BF41BB92-EE7C-4EF6-B600-016040753674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="" xmlns:a16="http://schemas.microsoft.com/office/drawing/2014/main" id="{E2470BEF-2D6A-4875-B654-1CD15BDD348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="" xmlns:a16="http://schemas.microsoft.com/office/drawing/2014/main" id="{60E9FB2B-5A4E-4233-9F74-0C691C67CB3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="" xmlns:a16="http://schemas.microsoft.com/office/drawing/2014/main" id="{C09F608B-9A3D-44A6-8D70-FAE2CBD97C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="" xmlns:a16="http://schemas.microsoft.com/office/drawing/2014/main" id="{2DD39211-D4CB-4F59-B56C-9E8C038C3D79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="" xmlns:a16="http://schemas.microsoft.com/office/drawing/2014/main" id="{0FCCAED8-631C-4D06-8C78-257175973E1D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="" xmlns:a16="http://schemas.microsoft.com/office/drawing/2014/main" id="{2B6E6269-A995-41CC-8AEB-E4DD10FD4DDD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9473"/>
            <a:ext cx="1008000" cy="107803"/>
            <a:chOff x="9071572" y="5941778"/>
            <a:chExt cx="1177490" cy="125929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="" xmlns:a16="http://schemas.microsoft.com/office/drawing/2014/main" id="{0B0F1F6B-DFDE-40E7-B099-995034BD0F9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="" xmlns:a16="http://schemas.microsoft.com/office/drawing/2014/main" id="{AFD18FD4-E8F8-4E83-A1AF-DC6A9EC09B8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="" xmlns:a16="http://schemas.microsoft.com/office/drawing/2014/main" id="{A427E8CF-4C79-4D5C-A8C1-60A9CB9AA0B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="" xmlns:a16="http://schemas.microsoft.com/office/drawing/2014/main" id="{3E20212E-C2CC-43F7-9733-33FEC5B9C034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="" xmlns:a16="http://schemas.microsoft.com/office/drawing/2014/main" id="{D19FD3AF-A1C7-46E4-9623-99E260801C9E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="" xmlns:a16="http://schemas.microsoft.com/office/drawing/2014/main" id="{D5B7D15A-566C-4B4B-875D-A862983F82B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="" xmlns:a16="http://schemas.microsoft.com/office/drawing/2014/main" id="{CC5017A6-B7CD-43EE-ABC1-2AAC9D3D5722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="" xmlns:a16="http://schemas.microsoft.com/office/drawing/2014/main" id="{2E34AF69-9EDC-4657-B795-06F84F2E60F8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="" xmlns:a16="http://schemas.microsoft.com/office/drawing/2014/main" id="{629E9C76-D2BF-4587-8E30-EE19AE47EEF1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="" xmlns:a16="http://schemas.microsoft.com/office/drawing/2014/main" id="{FC6B72B7-A478-4F2F-9DE6-C5177B3FCC98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="" xmlns:a16="http://schemas.microsoft.com/office/drawing/2014/main" id="{2EEBA67D-8F9D-4D1C-92FD-8E47D906308C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="" xmlns:a16="http://schemas.microsoft.com/office/drawing/2014/main" id="{5FD5F4B6-CB62-4F1F-9283-5FA8A10CF4D3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="" xmlns:a16="http://schemas.microsoft.com/office/drawing/2014/main" id="{D5323F8B-9AEA-4FF7-B11A-1073E1AED60A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사각형: 둥근 모서리 89">
              <a:extLst>
                <a:ext uri="{FF2B5EF4-FFF2-40B4-BE49-F238E27FC236}">
                  <a16:creationId xmlns="" xmlns:a16="http://schemas.microsoft.com/office/drawing/2014/main" id="{2101E482-44FA-4F7D-BFAF-18B5EA069D13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="" xmlns:a16="http://schemas.microsoft.com/office/drawing/2014/main" id="{5E4FD016-7812-42E2-B01B-5A908B9DB759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401711"/>
            <a:ext cx="1008000" cy="107803"/>
            <a:chOff x="9071572" y="5941778"/>
            <a:chExt cx="1177490" cy="125929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="" xmlns:a16="http://schemas.microsoft.com/office/drawing/2014/main" id="{66FCC967-84A0-4306-9470-B820CA377E9C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="" xmlns:a16="http://schemas.microsoft.com/office/drawing/2014/main" id="{5766944D-FB8A-4F3C-9282-0A211607525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="" xmlns:a16="http://schemas.microsoft.com/office/drawing/2014/main" id="{7F26F49D-91CC-4562-8931-496FAA22CC2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="" xmlns:a16="http://schemas.microsoft.com/office/drawing/2014/main" id="{E664EC3C-D3C8-4B19-8915-D3088B885FC1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="" xmlns:a16="http://schemas.microsoft.com/office/drawing/2014/main" id="{2F4DE4A8-1300-4707-ABE5-CCDE743BCE3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="" xmlns:a16="http://schemas.microsoft.com/office/drawing/2014/main" id="{5601743A-7923-4F91-A09B-F3314F5A643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="" xmlns:a16="http://schemas.microsoft.com/office/drawing/2014/main" id="{E821596A-BA32-4B9A-9C0F-593F802BE9A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="" xmlns:a16="http://schemas.microsoft.com/office/drawing/2014/main" id="{78994544-2644-4CA2-9645-27A252CC40B9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사각형: 둥근 모서리 99">
              <a:extLst>
                <a:ext uri="{FF2B5EF4-FFF2-40B4-BE49-F238E27FC236}">
                  <a16:creationId xmlns="" xmlns:a16="http://schemas.microsoft.com/office/drawing/2014/main" id="{F7CACFAF-BD91-49DF-8909-B710C790722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="" xmlns:a16="http://schemas.microsoft.com/office/drawing/2014/main" id="{ECFD6812-0B0A-4F60-8DFD-E94C9776CB70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="" xmlns:a16="http://schemas.microsoft.com/office/drawing/2014/main" id="{B7B08001-2456-4301-87CE-A604682F798E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="" xmlns:a16="http://schemas.microsoft.com/office/drawing/2014/main" id="{430C94A5-5E1F-4EB6-A530-6A1547D41A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="" xmlns:a16="http://schemas.microsoft.com/office/drawing/2014/main" id="{C2A71A24-A033-468C-B24D-71CFC58D555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="" xmlns:a16="http://schemas.microsoft.com/office/drawing/2014/main" id="{4019F745-3F0E-44E5-9FF5-A5D777B7DCE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19">
            <a:extLst>
              <a:ext uri="{FF2B5EF4-FFF2-40B4-BE49-F238E27FC236}">
                <a16:creationId xmlns="" xmlns:a16="http://schemas.microsoft.com/office/drawing/2014/main" id="{79A89352-C7D9-4594-8685-ED39585F227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0538" y="5066115"/>
            <a:ext cx="1001593" cy="1001593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44" name="타원 4">
              <a:extLst>
                <a:ext uri="{FF2B5EF4-FFF2-40B4-BE49-F238E27FC236}">
                  <a16:creationId xmlns="" xmlns:a16="http://schemas.microsoft.com/office/drawing/2014/main" id="{11D470C5-0E6F-4891-906F-E07D51813D8A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 18">
              <a:extLst>
                <a:ext uri="{FF2B5EF4-FFF2-40B4-BE49-F238E27FC236}">
                  <a16:creationId xmlns="" xmlns:a16="http://schemas.microsoft.com/office/drawing/2014/main" id="{396428C6-4DA5-4586-BAD1-025221F4888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8" name="이등변 삼각형 117">
            <a:extLst>
              <a:ext uri="{FF2B5EF4-FFF2-40B4-BE49-F238E27FC236}">
                <a16:creationId xmlns="" xmlns:a16="http://schemas.microsoft.com/office/drawing/2014/main" id="{9EC81D87-A1EF-4EB3-A6CD-B663CE58484B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이등변 삼각형 118">
            <a:extLst>
              <a:ext uri="{FF2B5EF4-FFF2-40B4-BE49-F238E27FC236}">
                <a16:creationId xmlns="" xmlns:a16="http://schemas.microsoft.com/office/drawing/2014/main" id="{7B304256-EF90-4B0F-B3C5-ACB9737700A9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이등변 삼각형 119">
            <a:extLst>
              <a:ext uri="{FF2B5EF4-FFF2-40B4-BE49-F238E27FC236}">
                <a16:creationId xmlns="" xmlns:a16="http://schemas.microsoft.com/office/drawing/2014/main" id="{88B563AC-A871-447A-A22E-692D30580988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이등변 삼각형 120">
            <a:extLst>
              <a:ext uri="{FF2B5EF4-FFF2-40B4-BE49-F238E27FC236}">
                <a16:creationId xmlns="" xmlns:a16="http://schemas.microsoft.com/office/drawing/2014/main" id="{639764F8-F7B4-4A37-89D2-27CF178AF079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03082" y="4253948"/>
            <a:ext cx="426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PRODUSUL </a:t>
            </a:r>
            <a:r>
              <a:rPr lang="ro-RO" dirty="0" smtClean="0"/>
              <a:t>ESTE UN BUN MATERIAL REZULTAT DINTR-UN PROCES DE MUNCĂ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6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="" xmlns:a16="http://schemas.microsoft.com/office/drawing/2014/main" id="{4F0D7CA1-09AA-4A18-870D-5A7BD6D2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72" y="636117"/>
            <a:ext cx="3775293" cy="1656184"/>
          </a:xfrm>
        </p:spPr>
        <p:txBody>
          <a:bodyPr/>
          <a:lstStyle/>
          <a:p>
            <a:r>
              <a:rPr lang="ro-RO" altLang="ko-KR" dirty="0" smtClean="0"/>
              <a:t>SERVICIUL</a:t>
            </a:r>
            <a:endParaRPr lang="ko-KR" altLang="en-US" dirty="0"/>
          </a:p>
        </p:txBody>
      </p:sp>
      <p:sp>
        <p:nvSpPr>
          <p:cNvPr id="27" name="Oval 22">
            <a:extLst>
              <a:ext uri="{FF2B5EF4-FFF2-40B4-BE49-F238E27FC236}">
                <a16:creationId xmlns="" xmlns:a16="http://schemas.microsoft.com/office/drawing/2014/main" id="{F81161BA-84D9-4B19-B6FB-95CE678B2933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DD2A2AA3-7A11-47A9-B849-EB6781A6A06A}"/>
              </a:ext>
            </a:extLst>
          </p:cNvPr>
          <p:cNvSpPr txBox="1">
            <a:spLocks/>
          </p:cNvSpPr>
          <p:nvPr/>
        </p:nvSpPr>
        <p:spPr>
          <a:xfrm>
            <a:off x="1044402" y="2633444"/>
            <a:ext cx="3565649" cy="220940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o-RO" altLang="ko-KR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REPREZINTĂ O ACTIVITATE PRESTATĂ ÎN FOLOSUL SAU ÎN INTERESUL CUIVA</a:t>
            </a:r>
            <a:endParaRPr lang="en-US" altLang="ko-KR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="" xmlns:a16="http://schemas.microsoft.com/office/drawing/2014/main" id="{CE7481AD-C2A0-4DFD-845F-42E3ED66B6E8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6C928EE-9551-4075-B642-5703144341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AF170CF-97BD-4AB9-9724-B4F58F7AC20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="" xmlns:a16="http://schemas.microsoft.com/office/drawing/2014/main" id="{E97F7EB0-6B2B-4057-9303-0A91007C8C74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8754A16-C514-461D-B9A9-988E871544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5898FBF-98DE-4BDF-8D16-12D483D242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="" xmlns:a16="http://schemas.microsoft.com/office/drawing/2014/main" id="{01409482-D31D-472A-B2C6-8CCA7A58BEB1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793D9F8-8B5D-4EDF-9020-00544251C02B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3B07BD9-A982-45B0-971D-DD962181CE16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r="13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31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 smtClean="0"/>
              <a:t>TIPURI DE SERVICII </a:t>
            </a:r>
            <a:endParaRPr lang="en-US" altLang="ko-KR" dirty="0"/>
          </a:p>
        </p:txBody>
      </p:sp>
      <p:sp>
        <p:nvSpPr>
          <p:cNvPr id="34" name="AutoShape 12">
            <a:extLst>
              <a:ext uri="{FF2B5EF4-FFF2-40B4-BE49-F238E27FC236}">
                <a16:creationId xmlns="" xmlns:a16="http://schemas.microsoft.com/office/drawing/2014/main" id="{F139C4EC-CDB0-452A-9E50-91334E4F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14118"/>
            <a:ext cx="10400232" cy="1350150"/>
          </a:xfrm>
          <a:prstGeom prst="rightArrow">
            <a:avLst>
              <a:gd name="adj1" fmla="val 45285"/>
              <a:gd name="adj2" fmla="val 76984"/>
            </a:avLst>
          </a:prstGeom>
          <a:solidFill>
            <a:schemeClr val="tx1">
              <a:lumMod val="50000"/>
              <a:lumOff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A8D78DB-BABA-4174-8AAA-5C1E5DFD138A}"/>
              </a:ext>
            </a:extLst>
          </p:cNvPr>
          <p:cNvSpPr txBox="1"/>
          <p:nvPr/>
        </p:nvSpPr>
        <p:spPr>
          <a:xfrm>
            <a:off x="8116213" y="2125307"/>
            <a:ext cx="200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SERVICII FINANCIARE: </a:t>
            </a:r>
          </a:p>
          <a:p>
            <a:pPr algn="ctr"/>
            <a:r>
              <a:rPr lang="ro-RO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CONTURI BANCARE, CREDITE, IPOTECI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66168F5-4B31-4410-A8BC-A87F10167930}"/>
              </a:ext>
            </a:extLst>
          </p:cNvPr>
          <p:cNvSpPr txBox="1"/>
          <p:nvPr/>
        </p:nvSpPr>
        <p:spPr>
          <a:xfrm>
            <a:off x="6271621" y="5322982"/>
            <a:ext cx="200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SERVICII PERSONALE:</a:t>
            </a:r>
          </a:p>
          <a:p>
            <a:pPr algn="ctr"/>
            <a:r>
              <a:rPr lang="ro-RO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ALIMENTAȚIE PUBLICĂ, TURISM, REPARAȚII, ÎNGRIJIRE PERSONALĂ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8722184-7318-4A1B-AF94-1A454E7E5A5A}"/>
              </a:ext>
            </a:extLst>
          </p:cNvPr>
          <p:cNvSpPr txBox="1"/>
          <p:nvPr/>
        </p:nvSpPr>
        <p:spPr>
          <a:xfrm>
            <a:off x="2722517" y="5322982"/>
            <a:ext cx="200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SERVICII DE PRODUCȚIE</a:t>
            </a:r>
            <a:r>
              <a:rPr lang="ro-RO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</a:p>
          <a:p>
            <a:pPr algn="ctr"/>
            <a:r>
              <a:rPr lang="ro-RO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PUBLICITATE, CONTABILITATE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5B5CEB0-0DEA-4465-A191-C581760F2AD4}"/>
              </a:ext>
            </a:extLst>
          </p:cNvPr>
          <p:cNvSpPr txBox="1"/>
          <p:nvPr/>
        </p:nvSpPr>
        <p:spPr>
          <a:xfrm>
            <a:off x="4487451" y="2006272"/>
            <a:ext cx="200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SERVICII SOCIALE</a:t>
            </a:r>
            <a:r>
              <a:rPr lang="ro-RO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</a:p>
          <a:p>
            <a:pPr algn="ctr"/>
            <a:r>
              <a:rPr lang="ro-RO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SĂNĂTATE, EDUCAȚIE, APĂRARE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79C6A71-43C0-436B-B6C8-B39E470B6EC2}"/>
              </a:ext>
            </a:extLst>
          </p:cNvPr>
          <p:cNvSpPr txBox="1"/>
          <p:nvPr/>
        </p:nvSpPr>
        <p:spPr>
          <a:xfrm>
            <a:off x="914400" y="1811346"/>
            <a:ext cx="2002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SERVICII DE DISTRIBUȚIE</a:t>
            </a:r>
            <a:r>
              <a:rPr lang="ro-RO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</a:p>
          <a:p>
            <a:pPr algn="ctr"/>
            <a:r>
              <a:rPr lang="ro-RO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TRANSPORT, COMERȚ, COMUNICAȚII, STOCARE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18">
            <a:extLst>
              <a:ext uri="{FF2B5EF4-FFF2-40B4-BE49-F238E27FC236}">
                <a16:creationId xmlns="" xmlns:a16="http://schemas.microsoft.com/office/drawing/2014/main" id="{E34BB9B1-460B-425F-AFFD-732FD049BCE1}"/>
              </a:ext>
            </a:extLst>
          </p:cNvPr>
          <p:cNvSpPr/>
          <p:nvPr/>
        </p:nvSpPr>
        <p:spPr>
          <a:xfrm>
            <a:off x="1430702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="" xmlns:a16="http://schemas.microsoft.com/office/drawing/2014/main" id="{558D6384-EF26-4BE7-ACD3-D67B24945FA6}"/>
              </a:ext>
            </a:extLst>
          </p:cNvPr>
          <p:cNvSpPr/>
          <p:nvPr/>
        </p:nvSpPr>
        <p:spPr>
          <a:xfrm>
            <a:off x="3178829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Oval 24">
            <a:extLst>
              <a:ext uri="{FF2B5EF4-FFF2-40B4-BE49-F238E27FC236}">
                <a16:creationId xmlns="" xmlns:a16="http://schemas.microsoft.com/office/drawing/2014/main" id="{0D9C25E9-8EA0-4E0B-9DD7-8BF409D00E43}"/>
              </a:ext>
            </a:extLst>
          </p:cNvPr>
          <p:cNvSpPr/>
          <p:nvPr/>
        </p:nvSpPr>
        <p:spPr>
          <a:xfrm>
            <a:off x="4987435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Oval 27">
            <a:extLst>
              <a:ext uri="{FF2B5EF4-FFF2-40B4-BE49-F238E27FC236}">
                <a16:creationId xmlns="" xmlns:a16="http://schemas.microsoft.com/office/drawing/2014/main" id="{689786E6-6249-4DC3-93E1-4BC79E80F44A}"/>
              </a:ext>
            </a:extLst>
          </p:cNvPr>
          <p:cNvSpPr/>
          <p:nvPr/>
        </p:nvSpPr>
        <p:spPr>
          <a:xfrm>
            <a:off x="6783214" y="34677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8" name="Straight Connector 33">
            <a:extLst>
              <a:ext uri="{FF2B5EF4-FFF2-40B4-BE49-F238E27FC236}">
                <a16:creationId xmlns="" xmlns:a16="http://schemas.microsoft.com/office/drawing/2014/main" id="{8636E7D6-35E4-4AC7-81DE-9D787620438D}"/>
              </a:ext>
            </a:extLst>
          </p:cNvPr>
          <p:cNvCxnSpPr/>
          <p:nvPr/>
        </p:nvCxnSpPr>
        <p:spPr>
          <a:xfrm flipV="1">
            <a:off x="1939571" y="2982208"/>
            <a:ext cx="0" cy="363636"/>
          </a:xfrm>
          <a:prstGeom prst="line">
            <a:avLst/>
          </a:prstGeom>
          <a:ln w="1905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4">
            <a:extLst>
              <a:ext uri="{FF2B5EF4-FFF2-40B4-BE49-F238E27FC236}">
                <a16:creationId xmlns="" xmlns:a16="http://schemas.microsoft.com/office/drawing/2014/main" id="{51BA159C-4EA5-462B-B716-A5F4944E329A}"/>
              </a:ext>
            </a:extLst>
          </p:cNvPr>
          <p:cNvCxnSpPr/>
          <p:nvPr/>
        </p:nvCxnSpPr>
        <p:spPr>
          <a:xfrm flipV="1">
            <a:off x="5507913" y="2982208"/>
            <a:ext cx="0" cy="363636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5">
            <a:extLst>
              <a:ext uri="{FF2B5EF4-FFF2-40B4-BE49-F238E27FC236}">
                <a16:creationId xmlns="" xmlns:a16="http://schemas.microsoft.com/office/drawing/2014/main" id="{99AEC8A3-8851-4F23-8CDF-53F273CA802D}"/>
              </a:ext>
            </a:extLst>
          </p:cNvPr>
          <p:cNvCxnSpPr/>
          <p:nvPr/>
        </p:nvCxnSpPr>
        <p:spPr>
          <a:xfrm flipV="1">
            <a:off x="9126961" y="2982208"/>
            <a:ext cx="0" cy="36363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6">
            <a:extLst>
              <a:ext uri="{FF2B5EF4-FFF2-40B4-BE49-F238E27FC236}">
                <a16:creationId xmlns="" xmlns:a16="http://schemas.microsoft.com/office/drawing/2014/main" id="{894AC518-70AF-4A27-BCA4-7788D19CC56B}"/>
              </a:ext>
            </a:extLst>
          </p:cNvPr>
          <p:cNvCxnSpPr/>
          <p:nvPr/>
        </p:nvCxnSpPr>
        <p:spPr>
          <a:xfrm flipV="1">
            <a:off x="7292083" y="4646671"/>
            <a:ext cx="0" cy="363636"/>
          </a:xfrm>
          <a:prstGeom prst="line">
            <a:avLst/>
          </a:prstGeom>
          <a:ln w="19050">
            <a:solidFill>
              <a:schemeClr val="accent5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7">
            <a:extLst>
              <a:ext uri="{FF2B5EF4-FFF2-40B4-BE49-F238E27FC236}">
                <a16:creationId xmlns="" xmlns:a16="http://schemas.microsoft.com/office/drawing/2014/main" id="{08C8B693-1D08-4331-8737-894A05032A56}"/>
              </a:ext>
            </a:extLst>
          </p:cNvPr>
          <p:cNvCxnSpPr/>
          <p:nvPr/>
        </p:nvCxnSpPr>
        <p:spPr>
          <a:xfrm flipV="1">
            <a:off x="3723742" y="4646671"/>
            <a:ext cx="0" cy="363636"/>
          </a:xfrm>
          <a:prstGeom prst="line">
            <a:avLst/>
          </a:prstGeom>
          <a:ln w="19050">
            <a:solidFill>
              <a:schemeClr val="accent3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40">
            <a:extLst>
              <a:ext uri="{FF2B5EF4-FFF2-40B4-BE49-F238E27FC236}">
                <a16:creationId xmlns="" xmlns:a16="http://schemas.microsoft.com/office/drawing/2014/main" id="{FE076F7E-09F5-4789-BEC9-5C8D846E8D14}"/>
              </a:ext>
            </a:extLst>
          </p:cNvPr>
          <p:cNvSpPr/>
          <p:nvPr/>
        </p:nvSpPr>
        <p:spPr>
          <a:xfrm>
            <a:off x="8482211" y="3300545"/>
            <a:ext cx="1384751" cy="1384751"/>
          </a:xfrm>
          <a:prstGeom prst="ellipse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Oval 41">
            <a:extLst>
              <a:ext uri="{FF2B5EF4-FFF2-40B4-BE49-F238E27FC236}">
                <a16:creationId xmlns="" xmlns:a16="http://schemas.microsoft.com/office/drawing/2014/main" id="{BF404B46-511E-4F24-B419-5C476045C025}"/>
              </a:ext>
            </a:extLst>
          </p:cNvPr>
          <p:cNvSpPr/>
          <p:nvPr/>
        </p:nvSpPr>
        <p:spPr>
          <a:xfrm>
            <a:off x="8604648" y="3422982"/>
            <a:ext cx="1139877" cy="1139877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텍스트 개체 틀 50">
            <a:extLst>
              <a:ext uri="{FF2B5EF4-FFF2-40B4-BE49-F238E27FC236}">
                <a16:creationId xmlns="" xmlns:a16="http://schemas.microsoft.com/office/drawing/2014/main" id="{0E287D53-D4AE-41B0-A031-C239653BD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sz="3600" dirty="0" smtClean="0"/>
              <a:t>DIFERENȚA DINTRE BUNURI ȘI SERVICII</a:t>
            </a:r>
            <a:endParaRPr lang="en-US" altLang="ko-KR" sz="3600" dirty="0"/>
          </a:p>
        </p:txBody>
      </p:sp>
      <p:grpSp>
        <p:nvGrpSpPr>
          <p:cNvPr id="70" name="Group 25">
            <a:extLst>
              <a:ext uri="{FF2B5EF4-FFF2-40B4-BE49-F238E27FC236}">
                <a16:creationId xmlns="" xmlns:a16="http://schemas.microsoft.com/office/drawing/2014/main" id="{7B0C781E-F740-4C03-B163-6379324A9978}"/>
              </a:ext>
            </a:extLst>
          </p:cNvPr>
          <p:cNvGrpSpPr/>
          <p:nvPr/>
        </p:nvGrpSpPr>
        <p:grpSpPr>
          <a:xfrm>
            <a:off x="1967242" y="2097202"/>
            <a:ext cx="2832408" cy="892487"/>
            <a:chOff x="803639" y="3371479"/>
            <a:chExt cx="2059658" cy="670048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D93FEE5A-A0F8-4167-83DB-D85A1E6477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 ASPECT MATERIAL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POT FI CONFECȚIONATE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334BBBCB-23FD-4941-9D93-DA25AA936020}"/>
                </a:ext>
              </a:extLst>
            </p:cNvPr>
            <p:cNvSpPr txBox="1"/>
            <p:nvPr/>
          </p:nvSpPr>
          <p:spPr>
            <a:xfrm>
              <a:off x="803639" y="3371479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BUNURI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28">
            <a:extLst>
              <a:ext uri="{FF2B5EF4-FFF2-40B4-BE49-F238E27FC236}">
                <a16:creationId xmlns="" xmlns:a16="http://schemas.microsoft.com/office/drawing/2014/main" id="{C2B817F8-C19E-423D-8ABA-52EB39D8B8C5}"/>
              </a:ext>
            </a:extLst>
          </p:cNvPr>
          <p:cNvGrpSpPr/>
          <p:nvPr/>
        </p:nvGrpSpPr>
        <p:grpSpPr>
          <a:xfrm>
            <a:off x="1967244" y="3717384"/>
            <a:ext cx="2832407" cy="1048024"/>
            <a:chOff x="803640" y="3362835"/>
            <a:chExt cx="2059657" cy="1048024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A429674D-45E1-4257-94A1-779627C85AC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POT FI ANALIZATE ÎNAINTE DE </a:t>
              </a: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CUMPĂRARE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POT FI DEPOZITATE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6A4CCBE3-C57D-4798-B0D0-FE7B2F86B5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BUNURI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1">
            <a:extLst>
              <a:ext uri="{FF2B5EF4-FFF2-40B4-BE49-F238E27FC236}">
                <a16:creationId xmlns="" xmlns:a16="http://schemas.microsoft.com/office/drawing/2014/main" id="{F0695524-2E65-4BBF-BDED-50251F899536}"/>
              </a:ext>
            </a:extLst>
          </p:cNvPr>
          <p:cNvGrpSpPr/>
          <p:nvPr/>
        </p:nvGrpSpPr>
        <p:grpSpPr>
          <a:xfrm>
            <a:off x="5843203" y="2088558"/>
            <a:ext cx="2849197" cy="905298"/>
            <a:chOff x="803640" y="3362835"/>
            <a:chExt cx="2059657" cy="758684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B8D3ED7D-8E2E-4E27-9DB5-3AC17A8A019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4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SUNT IMATERIALE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POT FI PRESTATE</a:t>
              </a:r>
            </a:p>
            <a:p>
              <a:pPr marL="171450" indent="-171450">
                <a:buFont typeface="Arial" pitchFamily="34" charset="0"/>
                <a:buChar char="•"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CAE25943-DC9E-4033-A117-4FD6D0DC5A2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SERVICII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34">
            <a:extLst>
              <a:ext uri="{FF2B5EF4-FFF2-40B4-BE49-F238E27FC236}">
                <a16:creationId xmlns="" xmlns:a16="http://schemas.microsoft.com/office/drawing/2014/main" id="{2EBE0218-2A3A-4E63-BDC0-C3AFC99B4B5F}"/>
              </a:ext>
            </a:extLst>
          </p:cNvPr>
          <p:cNvGrpSpPr/>
          <p:nvPr/>
        </p:nvGrpSpPr>
        <p:grpSpPr>
          <a:xfrm>
            <a:off x="5843203" y="3717384"/>
            <a:ext cx="2849197" cy="863358"/>
            <a:chOff x="803640" y="3362835"/>
            <a:chExt cx="2059657" cy="863358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788DAC96-494C-4D23-99B8-ED0297F163E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NU POT FI ANALIZATE ANTERIOR PRESTĂRII LOR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NU POT FI DEPOZITATE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6EB4A8D9-C1F9-49A6-A624-C55CDA66191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SERVICII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Oval 37">
            <a:extLst>
              <a:ext uri="{FF2B5EF4-FFF2-40B4-BE49-F238E27FC236}">
                <a16:creationId xmlns="" xmlns:a16="http://schemas.microsoft.com/office/drawing/2014/main" id="{D8C2DD56-469F-4768-A493-2FCF121004C6}"/>
              </a:ext>
            </a:extLst>
          </p:cNvPr>
          <p:cNvSpPr/>
          <p:nvPr/>
        </p:nvSpPr>
        <p:spPr>
          <a:xfrm>
            <a:off x="5192382" y="2326735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8">
            <a:extLst>
              <a:ext uri="{FF2B5EF4-FFF2-40B4-BE49-F238E27FC236}">
                <a16:creationId xmlns="" xmlns:a16="http://schemas.microsoft.com/office/drawing/2014/main" id="{0A03A5ED-316A-468B-B170-835A45C3101B}"/>
              </a:ext>
            </a:extLst>
          </p:cNvPr>
          <p:cNvSpPr/>
          <p:nvPr/>
        </p:nvSpPr>
        <p:spPr>
          <a:xfrm>
            <a:off x="5192382" y="3955560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Oval 39">
            <a:extLst>
              <a:ext uri="{FF2B5EF4-FFF2-40B4-BE49-F238E27FC236}">
                <a16:creationId xmlns="" xmlns:a16="http://schemas.microsoft.com/office/drawing/2014/main" id="{16B31FB2-49C0-44F1-A6D4-6DD767C426F6}"/>
              </a:ext>
            </a:extLst>
          </p:cNvPr>
          <p:cNvSpPr/>
          <p:nvPr/>
        </p:nvSpPr>
        <p:spPr>
          <a:xfrm>
            <a:off x="1305735" y="2326735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40">
            <a:extLst>
              <a:ext uri="{FF2B5EF4-FFF2-40B4-BE49-F238E27FC236}">
                <a16:creationId xmlns="" xmlns:a16="http://schemas.microsoft.com/office/drawing/2014/main" id="{C2D00795-A3EF-459C-89AA-864F4F702F29}"/>
              </a:ext>
            </a:extLst>
          </p:cNvPr>
          <p:cNvSpPr/>
          <p:nvPr/>
        </p:nvSpPr>
        <p:spPr>
          <a:xfrm>
            <a:off x="1305735" y="3955560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41">
            <a:extLst>
              <a:ext uri="{FF2B5EF4-FFF2-40B4-BE49-F238E27FC236}">
                <a16:creationId xmlns="" xmlns:a16="http://schemas.microsoft.com/office/drawing/2014/main" id="{A1A56F56-4D2F-48AC-AC2A-3CE997F1988F}"/>
              </a:ext>
            </a:extLst>
          </p:cNvPr>
          <p:cNvGrpSpPr/>
          <p:nvPr/>
        </p:nvGrpSpPr>
        <p:grpSpPr>
          <a:xfrm>
            <a:off x="1967241" y="5310429"/>
            <a:ext cx="2832407" cy="1048024"/>
            <a:chOff x="803640" y="3362835"/>
            <a:chExt cx="2059657" cy="1048024"/>
          </a:xfrm>
        </p:grpSpPr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5892CC6B-4A4D-41A9-95F8-538FE59239F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CONSUMUL ESTE PRECEDAT DE PRODUCȚIE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CLIENTUL NU PARTICIPĂ LA PROCESUL DE PRODUCȚIE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960B5767-893A-4C47-8FEE-D28941BB559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BUNURI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44">
            <a:extLst>
              <a:ext uri="{FF2B5EF4-FFF2-40B4-BE49-F238E27FC236}">
                <a16:creationId xmlns="" xmlns:a16="http://schemas.microsoft.com/office/drawing/2014/main" id="{DC003B40-6DE9-4E32-B293-CDF55D593CF4}"/>
              </a:ext>
            </a:extLst>
          </p:cNvPr>
          <p:cNvGrpSpPr/>
          <p:nvPr/>
        </p:nvGrpSpPr>
        <p:grpSpPr>
          <a:xfrm>
            <a:off x="5843203" y="5346209"/>
            <a:ext cx="2849197" cy="1048024"/>
            <a:chOff x="803640" y="3362835"/>
            <a:chExt cx="2059657" cy="1048024"/>
          </a:xfrm>
        </p:grpSpPr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646F885B-18E0-4ADF-ACF4-5A55C72BBA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PRESTAREA ȘI CONSUMUL SUNT CONCOMITENTE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CLIENTUL POATE PARTICIPA LA PRESTAREA SERVICIULUI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40C03417-6763-4418-AC7A-BE786E2302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SERVICII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2" name="Oval 47">
            <a:extLst>
              <a:ext uri="{FF2B5EF4-FFF2-40B4-BE49-F238E27FC236}">
                <a16:creationId xmlns="" xmlns:a16="http://schemas.microsoft.com/office/drawing/2014/main" id="{470823B5-4254-4BD6-BD83-2A9C7F0A2802}"/>
              </a:ext>
            </a:extLst>
          </p:cNvPr>
          <p:cNvSpPr/>
          <p:nvPr/>
        </p:nvSpPr>
        <p:spPr>
          <a:xfrm>
            <a:off x="5192382" y="5584385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48">
            <a:extLst>
              <a:ext uri="{FF2B5EF4-FFF2-40B4-BE49-F238E27FC236}">
                <a16:creationId xmlns="" xmlns:a16="http://schemas.microsoft.com/office/drawing/2014/main" id="{A3A8CE7B-7F40-4402-853E-162BF83A3E7E}"/>
              </a:ext>
            </a:extLst>
          </p:cNvPr>
          <p:cNvSpPr/>
          <p:nvPr/>
        </p:nvSpPr>
        <p:spPr>
          <a:xfrm>
            <a:off x="1305735" y="5584385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Oval 21">
            <a:extLst>
              <a:ext uri="{FF2B5EF4-FFF2-40B4-BE49-F238E27FC236}">
                <a16:creationId xmlns="" xmlns:a16="http://schemas.microsoft.com/office/drawing/2014/main" id="{366F9A4B-27CC-4F36-9270-1A21628FAE73}"/>
              </a:ext>
            </a:extLst>
          </p:cNvPr>
          <p:cNvSpPr/>
          <p:nvPr/>
        </p:nvSpPr>
        <p:spPr>
          <a:xfrm rot="20700000">
            <a:off x="5300491" y="4074683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Trapezoid 3">
            <a:extLst>
              <a:ext uri="{FF2B5EF4-FFF2-40B4-BE49-F238E27FC236}">
                <a16:creationId xmlns="" xmlns:a16="http://schemas.microsoft.com/office/drawing/2014/main" id="{E8FD43EA-EBFB-427C-B60B-62091D585777}"/>
              </a:ext>
            </a:extLst>
          </p:cNvPr>
          <p:cNvSpPr/>
          <p:nvPr/>
        </p:nvSpPr>
        <p:spPr>
          <a:xfrm>
            <a:off x="5332250" y="567323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Down Arrow 1">
            <a:extLst>
              <a:ext uri="{FF2B5EF4-FFF2-40B4-BE49-F238E27FC236}">
                <a16:creationId xmlns="" xmlns:a16="http://schemas.microsoft.com/office/drawing/2014/main" id="{6931E310-8F87-44B8-A842-0836963E49AD}"/>
              </a:ext>
            </a:extLst>
          </p:cNvPr>
          <p:cNvSpPr/>
          <p:nvPr/>
        </p:nvSpPr>
        <p:spPr>
          <a:xfrm rot="10800000" flipH="1">
            <a:off x="1424652" y="5720574"/>
            <a:ext cx="296600" cy="33308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7" name="Rectangle 15">
            <a:extLst>
              <a:ext uri="{FF2B5EF4-FFF2-40B4-BE49-F238E27FC236}">
                <a16:creationId xmlns="" xmlns:a16="http://schemas.microsoft.com/office/drawing/2014/main" id="{78A58037-9338-4C3A-84B9-6ADF5F2CEA27}"/>
              </a:ext>
            </a:extLst>
          </p:cNvPr>
          <p:cNvSpPr/>
          <p:nvPr/>
        </p:nvSpPr>
        <p:spPr>
          <a:xfrm rot="14270044">
            <a:off x="1433493" y="4068577"/>
            <a:ext cx="316158" cy="32933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Frame 1">
            <a:extLst>
              <a:ext uri="{FF2B5EF4-FFF2-40B4-BE49-F238E27FC236}">
                <a16:creationId xmlns="" xmlns:a16="http://schemas.microsoft.com/office/drawing/2014/main" id="{F4EC3D2C-6568-4907-A0CF-4AFD64D50DA4}"/>
              </a:ext>
            </a:extLst>
          </p:cNvPr>
          <p:cNvSpPr/>
          <p:nvPr/>
        </p:nvSpPr>
        <p:spPr>
          <a:xfrm>
            <a:off x="5341768" y="2453836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Donut 15">
            <a:extLst>
              <a:ext uri="{FF2B5EF4-FFF2-40B4-BE49-F238E27FC236}">
                <a16:creationId xmlns="" xmlns:a16="http://schemas.microsoft.com/office/drawing/2014/main" id="{6DE7983E-3F2D-4F44-96DF-2732B21A3DDC}"/>
              </a:ext>
            </a:extLst>
          </p:cNvPr>
          <p:cNvSpPr/>
          <p:nvPr/>
        </p:nvSpPr>
        <p:spPr>
          <a:xfrm>
            <a:off x="1424652" y="243688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045F2795-6D2D-4FB4-9452-8253250F288E}"/>
              </a:ext>
            </a:extLst>
          </p:cNvPr>
          <p:cNvGrpSpPr/>
          <p:nvPr/>
        </p:nvGrpSpPr>
        <p:grpSpPr>
          <a:xfrm>
            <a:off x="8987472" y="1513973"/>
            <a:ext cx="2538540" cy="4923353"/>
            <a:chOff x="8987472" y="1513973"/>
            <a:chExt cx="2538540" cy="4923353"/>
          </a:xfrm>
        </p:grpSpPr>
        <p:grpSp>
          <p:nvGrpSpPr>
            <p:cNvPr id="52" name="Group 7">
              <a:extLst>
                <a:ext uri="{FF2B5EF4-FFF2-40B4-BE49-F238E27FC236}">
                  <a16:creationId xmlns="" xmlns:a16="http://schemas.microsoft.com/office/drawing/2014/main" id="{B04999A4-B9D1-4323-89FB-890B7B02382D}"/>
                </a:ext>
              </a:extLst>
            </p:cNvPr>
            <p:cNvGrpSpPr/>
            <p:nvPr/>
          </p:nvGrpSpPr>
          <p:grpSpPr>
            <a:xfrm>
              <a:off x="9709567" y="5213136"/>
              <a:ext cx="1422003" cy="1224190"/>
              <a:chOff x="5580112" y="4160675"/>
              <a:chExt cx="2016224" cy="1735751"/>
            </a:xfrm>
          </p:grpSpPr>
          <p:sp>
            <p:nvSpPr>
              <p:cNvPr id="53" name="Trapezoid 1">
                <a:extLst>
                  <a:ext uri="{FF2B5EF4-FFF2-40B4-BE49-F238E27FC236}">
                    <a16:creationId xmlns="" xmlns:a16="http://schemas.microsoft.com/office/drawing/2014/main" id="{A15464F3-AC30-4FCB-B934-33CBDE237AA7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rapezoid 6">
                <a:extLst>
                  <a:ext uri="{FF2B5EF4-FFF2-40B4-BE49-F238E27FC236}">
                    <a16:creationId xmlns="" xmlns:a16="http://schemas.microsoft.com/office/drawing/2014/main" id="{05ACC041-710D-46F1-A8DC-75FFCE86AE1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5">
                <a:extLst>
                  <a:ext uri="{FF2B5EF4-FFF2-40B4-BE49-F238E27FC236}">
                    <a16:creationId xmlns="" xmlns:a16="http://schemas.microsoft.com/office/drawing/2014/main" id="{DC7A0C74-C702-4280-A5DC-9A35084F09DE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Freeform 9">
              <a:extLst>
                <a:ext uri="{FF2B5EF4-FFF2-40B4-BE49-F238E27FC236}">
                  <a16:creationId xmlns="" xmlns:a16="http://schemas.microsoft.com/office/drawing/2014/main" id="{1767807F-F5DB-4C9F-B777-57B083B16046}"/>
                </a:ext>
              </a:extLst>
            </p:cNvPr>
            <p:cNvSpPr/>
            <p:nvPr/>
          </p:nvSpPr>
          <p:spPr>
            <a:xfrm>
              <a:off x="10158461" y="3344960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8" name="Group 2">
              <a:extLst>
                <a:ext uri="{FF2B5EF4-FFF2-40B4-BE49-F238E27FC236}">
                  <a16:creationId xmlns="" xmlns:a16="http://schemas.microsoft.com/office/drawing/2014/main" id="{94622D32-E789-4D6C-8900-6995401F2D8D}"/>
                </a:ext>
              </a:extLst>
            </p:cNvPr>
            <p:cNvGrpSpPr/>
            <p:nvPr/>
          </p:nvGrpSpPr>
          <p:grpSpPr>
            <a:xfrm rot="15300000">
              <a:off x="9172821" y="4234184"/>
              <a:ext cx="840355" cy="1211053"/>
              <a:chOff x="967240" y="3289369"/>
              <a:chExt cx="1100200" cy="1585520"/>
            </a:xfrm>
          </p:grpSpPr>
          <p:sp>
            <p:nvSpPr>
              <p:cNvPr id="59" name="Freeform 3">
                <a:extLst>
                  <a:ext uri="{FF2B5EF4-FFF2-40B4-BE49-F238E27FC236}">
                    <a16:creationId xmlns="" xmlns:a16="http://schemas.microsoft.com/office/drawing/2014/main" id="{7D900833-3D3D-47E4-858A-C40F9F21194B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Freeform 4">
                <a:extLst>
                  <a:ext uri="{FF2B5EF4-FFF2-40B4-BE49-F238E27FC236}">
                    <a16:creationId xmlns="" xmlns:a16="http://schemas.microsoft.com/office/drawing/2014/main" id="{50C5AF16-B51D-4007-9687-63CFB0CC7336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Freeform 13">
              <a:extLst>
                <a:ext uri="{FF2B5EF4-FFF2-40B4-BE49-F238E27FC236}">
                  <a16:creationId xmlns="" xmlns:a16="http://schemas.microsoft.com/office/drawing/2014/main" id="{06207B0B-E697-477E-AB1F-95B852275EDC}"/>
                </a:ext>
              </a:extLst>
            </p:cNvPr>
            <p:cNvSpPr/>
            <p:nvPr/>
          </p:nvSpPr>
          <p:spPr>
            <a:xfrm rot="4407011">
              <a:off x="10755981" y="3142221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2" name="Group 15">
              <a:extLst>
                <a:ext uri="{FF2B5EF4-FFF2-40B4-BE49-F238E27FC236}">
                  <a16:creationId xmlns="" xmlns:a16="http://schemas.microsoft.com/office/drawing/2014/main" id="{60BCC690-0E10-4ABB-8A16-F39F8A7C62A0}"/>
                </a:ext>
              </a:extLst>
            </p:cNvPr>
            <p:cNvGrpSpPr/>
            <p:nvPr/>
          </p:nvGrpSpPr>
          <p:grpSpPr>
            <a:xfrm rot="5400000">
              <a:off x="10511764" y="3666117"/>
              <a:ext cx="830970" cy="1197527"/>
              <a:chOff x="967240" y="3289369"/>
              <a:chExt cx="1100200" cy="1585520"/>
            </a:xfrm>
          </p:grpSpPr>
          <p:sp>
            <p:nvSpPr>
              <p:cNvPr id="63" name="Freeform 16">
                <a:extLst>
                  <a:ext uri="{FF2B5EF4-FFF2-40B4-BE49-F238E27FC236}">
                    <a16:creationId xmlns="" xmlns:a16="http://schemas.microsoft.com/office/drawing/2014/main" id="{6BE42629-DF28-4D69-BB25-1E9EFEB5CBF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="" xmlns:a16="http://schemas.microsoft.com/office/drawing/2014/main" id="{DFFE370E-0157-4F20-BCE8-C5775158881C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Freeform 18">
              <a:extLst>
                <a:ext uri="{FF2B5EF4-FFF2-40B4-BE49-F238E27FC236}">
                  <a16:creationId xmlns="" xmlns:a16="http://schemas.microsoft.com/office/drawing/2014/main" id="{89A63D4A-9178-4AC4-A2DC-92C646D885E5}"/>
                </a:ext>
              </a:extLst>
            </p:cNvPr>
            <p:cNvSpPr/>
            <p:nvPr/>
          </p:nvSpPr>
          <p:spPr>
            <a:xfrm rot="7156190" flipV="1">
              <a:off x="9744469" y="3097730"/>
              <a:ext cx="368289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="" xmlns:a16="http://schemas.microsoft.com/office/drawing/2014/main" id="{C04103FE-7BF5-4B32-8CE3-4225973183E9}"/>
                </a:ext>
              </a:extLst>
            </p:cNvPr>
            <p:cNvSpPr/>
            <p:nvPr/>
          </p:nvSpPr>
          <p:spPr>
            <a:xfrm rot="3762166">
              <a:off x="10668539" y="4395519"/>
              <a:ext cx="352120" cy="991676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20">
              <a:extLst>
                <a:ext uri="{FF2B5EF4-FFF2-40B4-BE49-F238E27FC236}">
                  <a16:creationId xmlns="" xmlns:a16="http://schemas.microsoft.com/office/drawing/2014/main" id="{7084F6AE-DA04-4DA4-9310-711BB411A293}"/>
                </a:ext>
              </a:extLst>
            </p:cNvPr>
            <p:cNvSpPr/>
            <p:nvPr/>
          </p:nvSpPr>
          <p:spPr>
            <a:xfrm rot="6040617" flipV="1">
              <a:off x="9452722" y="3475592"/>
              <a:ext cx="430913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Chord 23">
              <a:extLst>
                <a:ext uri="{FF2B5EF4-FFF2-40B4-BE49-F238E27FC236}">
                  <a16:creationId xmlns="" xmlns:a16="http://schemas.microsoft.com/office/drawing/2014/main" id="{887D041F-4F4D-4A67-AF8A-FFD8984DEA33}"/>
                </a:ext>
              </a:extLst>
            </p:cNvPr>
            <p:cNvSpPr/>
            <p:nvPr/>
          </p:nvSpPr>
          <p:spPr>
            <a:xfrm>
              <a:off x="10043692" y="5240443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00" name="Picture 3">
              <a:extLst>
                <a:ext uri="{FF2B5EF4-FFF2-40B4-BE49-F238E27FC236}">
                  <a16:creationId xmlns="" xmlns:a16="http://schemas.microsoft.com/office/drawing/2014/main" id="{4395723A-48FB-46B5-89E6-2BF689D0D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658" y="1513973"/>
              <a:ext cx="2099967" cy="206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82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sz="3200" dirty="0" smtClean="0"/>
              <a:t>COMPORTAMETUL CONSUMATORILOR</a:t>
            </a:r>
            <a:endParaRPr lang="en-US" sz="3200" dirty="0"/>
          </a:p>
        </p:txBody>
      </p:sp>
      <p:sp>
        <p:nvSpPr>
          <p:cNvPr id="3" name="L-Shape 2">
            <a:extLst>
              <a:ext uri="{FF2B5EF4-FFF2-40B4-BE49-F238E27FC236}">
                <a16:creationId xmlns="" xmlns:a16="http://schemas.microsoft.com/office/drawing/2014/main" id="{4BC5D10F-C964-4D2B-96E3-ACD6D971ECE8}"/>
              </a:ext>
            </a:extLst>
          </p:cNvPr>
          <p:cNvSpPr/>
          <p:nvPr/>
        </p:nvSpPr>
        <p:spPr>
          <a:xfrm rot="10800000">
            <a:off x="1005590" y="4276302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L-Shape 2">
            <a:extLst>
              <a:ext uri="{FF2B5EF4-FFF2-40B4-BE49-F238E27FC236}">
                <a16:creationId xmlns="" xmlns:a16="http://schemas.microsoft.com/office/drawing/2014/main" id="{2236167F-039D-42CA-B69B-A717A7F634A4}"/>
              </a:ext>
            </a:extLst>
          </p:cNvPr>
          <p:cNvSpPr/>
          <p:nvPr/>
        </p:nvSpPr>
        <p:spPr>
          <a:xfrm rot="10800000">
            <a:off x="3691192" y="3475969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L-Shape 2">
            <a:extLst>
              <a:ext uri="{FF2B5EF4-FFF2-40B4-BE49-F238E27FC236}">
                <a16:creationId xmlns="" xmlns:a16="http://schemas.microsoft.com/office/drawing/2014/main" id="{67DB8D24-AF49-4A9E-869D-B195417959A0}"/>
              </a:ext>
            </a:extLst>
          </p:cNvPr>
          <p:cNvSpPr/>
          <p:nvPr/>
        </p:nvSpPr>
        <p:spPr>
          <a:xfrm rot="10800000">
            <a:off x="6376794" y="2675636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-Shape 2">
            <a:extLst>
              <a:ext uri="{FF2B5EF4-FFF2-40B4-BE49-F238E27FC236}">
                <a16:creationId xmlns="" xmlns:a16="http://schemas.microsoft.com/office/drawing/2014/main" id="{D0B6E8A1-6F6D-462E-8979-1CABDD35E108}"/>
              </a:ext>
            </a:extLst>
          </p:cNvPr>
          <p:cNvSpPr/>
          <p:nvPr/>
        </p:nvSpPr>
        <p:spPr>
          <a:xfrm rot="10800000">
            <a:off x="9062396" y="1875303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0DA36A-FACE-4B96-9284-96047F67BA25}"/>
              </a:ext>
            </a:extLst>
          </p:cNvPr>
          <p:cNvSpPr txBox="1"/>
          <p:nvPr/>
        </p:nvSpPr>
        <p:spPr>
          <a:xfrm rot="18900000">
            <a:off x="967766" y="5218147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 smtClean="0">
                <a:solidFill>
                  <a:schemeClr val="bg1"/>
                </a:solidFill>
                <a:cs typeface="Arial" pitchFamily="34" charset="0"/>
              </a:rPr>
              <a:t>INFLUENȚAT 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91467B-EDC2-4A0A-B1B3-9082EDB29591}"/>
              </a:ext>
            </a:extLst>
          </p:cNvPr>
          <p:cNvSpPr txBox="1"/>
          <p:nvPr/>
        </p:nvSpPr>
        <p:spPr>
          <a:xfrm rot="18900000">
            <a:off x="3659699" y="4408052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 smtClean="0">
                <a:solidFill>
                  <a:schemeClr val="bg1"/>
                </a:solidFill>
                <a:cs typeface="Arial" pitchFamily="34" charset="0"/>
              </a:rPr>
              <a:t>INFLUENȚAT 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83138C-81DB-44E9-AF31-9E1F0CF6B89D}"/>
              </a:ext>
            </a:extLst>
          </p:cNvPr>
          <p:cNvSpPr txBox="1"/>
          <p:nvPr/>
        </p:nvSpPr>
        <p:spPr>
          <a:xfrm rot="18900000">
            <a:off x="6351632" y="3597958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 smtClean="0">
                <a:solidFill>
                  <a:schemeClr val="bg1"/>
                </a:solidFill>
                <a:cs typeface="Arial" pitchFamily="34" charset="0"/>
              </a:rPr>
              <a:t>INFLUENȚAT 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D30374-3309-4E4B-A6B0-C0419CD31F8B}"/>
              </a:ext>
            </a:extLst>
          </p:cNvPr>
          <p:cNvSpPr txBox="1"/>
          <p:nvPr/>
        </p:nvSpPr>
        <p:spPr>
          <a:xfrm rot="18900000">
            <a:off x="9043564" y="2787864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 smtClean="0">
                <a:solidFill>
                  <a:schemeClr val="bg1"/>
                </a:solidFill>
                <a:cs typeface="Arial" pitchFamily="34" charset="0"/>
              </a:rPr>
              <a:t>INFLUENȚAT 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="" xmlns:a16="http://schemas.microsoft.com/office/drawing/2014/main" id="{49D9C1E9-9D38-4F7A-A4DF-7B5A8A1C5E90}"/>
              </a:ext>
            </a:extLst>
          </p:cNvPr>
          <p:cNvGrpSpPr/>
          <p:nvPr/>
        </p:nvGrpSpPr>
        <p:grpSpPr>
          <a:xfrm>
            <a:off x="883532" y="3220732"/>
            <a:ext cx="2319853" cy="551352"/>
            <a:chOff x="1005509" y="2081616"/>
            <a:chExt cx="1982315" cy="44911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E660F4B-19D4-4EF0-A040-DA8F3F904E8C}"/>
                </a:ext>
              </a:extLst>
            </p:cNvPr>
            <p:cNvSpPr txBox="1"/>
            <p:nvPr/>
          </p:nvSpPr>
          <p:spPr>
            <a:xfrm>
              <a:off x="1005509" y="2081616"/>
              <a:ext cx="1982315" cy="2507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FACTORI CULTURALI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BC69D35-5C27-479E-BFB1-45BCE54F514C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22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CULTURA, CLASA POLITICĂ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="" xmlns:a16="http://schemas.microsoft.com/office/drawing/2014/main" id="{A14BBD88-1175-45E9-A039-A2A86C7F9489}"/>
              </a:ext>
            </a:extLst>
          </p:cNvPr>
          <p:cNvGrpSpPr/>
          <p:nvPr/>
        </p:nvGrpSpPr>
        <p:grpSpPr>
          <a:xfrm>
            <a:off x="3691191" y="2420545"/>
            <a:ext cx="2076421" cy="703482"/>
            <a:chOff x="2961536" y="1657517"/>
            <a:chExt cx="1982315" cy="70348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1CF9CB2-4E31-404B-909C-D2C4502D0E11}"/>
                </a:ext>
              </a:extLst>
            </p:cNvPr>
            <p:cNvSpPr txBox="1"/>
            <p:nvPr/>
          </p:nvSpPr>
          <p:spPr>
            <a:xfrm>
              <a:off x="2961536" y="1657517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FACTORI SOCIALI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E09F39B-342E-433E-ADE7-938978BE2FC9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GRUPUL DE PRIETENI, FAMILIA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="" xmlns:a16="http://schemas.microsoft.com/office/drawing/2014/main" id="{E8D9B38F-D4D5-41ED-90F7-5D202D51674F}"/>
              </a:ext>
            </a:extLst>
          </p:cNvPr>
          <p:cNvGrpSpPr/>
          <p:nvPr/>
        </p:nvGrpSpPr>
        <p:grpSpPr>
          <a:xfrm>
            <a:off x="6437376" y="4693531"/>
            <a:ext cx="2076421" cy="713680"/>
            <a:chOff x="4860032" y="4784968"/>
            <a:chExt cx="1982315" cy="71368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F55935D-EC47-4FEC-8EBE-56CF8A39990F}"/>
                </a:ext>
              </a:extLst>
            </p:cNvPr>
            <p:cNvSpPr txBox="1"/>
            <p:nvPr/>
          </p:nvSpPr>
          <p:spPr>
            <a:xfrm>
              <a:off x="4860032" y="478496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FACTORI PERSONALI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CCF5870-DBFD-433A-86F3-A9CAE0138A88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VÂRSTA, OCUPAȚIA, STILUL DE VIAȚĂ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="" xmlns:a16="http://schemas.microsoft.com/office/drawing/2014/main" id="{E184206B-CB0F-49BA-8986-930BE4749452}"/>
              </a:ext>
            </a:extLst>
          </p:cNvPr>
          <p:cNvGrpSpPr/>
          <p:nvPr/>
        </p:nvGrpSpPr>
        <p:grpSpPr>
          <a:xfrm>
            <a:off x="9201502" y="3941925"/>
            <a:ext cx="2076421" cy="1567322"/>
            <a:chOff x="6816059" y="4271487"/>
            <a:chExt cx="1982315" cy="1076125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6AA874D-E048-484A-9240-BA9A4C9766B1}"/>
                </a:ext>
              </a:extLst>
            </p:cNvPr>
            <p:cNvSpPr txBox="1"/>
            <p:nvPr/>
          </p:nvSpPr>
          <p:spPr>
            <a:xfrm>
              <a:off x="6816059" y="4271487"/>
              <a:ext cx="198231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FACTORI PSIHOLOGICI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E3CCEF8-7D80-49E6-8D4D-B64D92824161}"/>
                </a:ext>
              </a:extLst>
            </p:cNvPr>
            <p:cNvSpPr txBox="1"/>
            <p:nvPr/>
          </p:nvSpPr>
          <p:spPr>
            <a:xfrm>
              <a:off x="6816060" y="4701281"/>
              <a:ext cx="1982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MOTIVAȚIA, CONVINGERILE, ATITUDINEA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="" xmlns:a16="http://schemas.microsoft.com/office/drawing/2014/main" id="{822106B9-F9E6-4AEE-8619-20B475CB5AE5}"/>
              </a:ext>
            </a:extLst>
          </p:cNvPr>
          <p:cNvSpPr/>
          <p:nvPr/>
        </p:nvSpPr>
        <p:spPr>
          <a:xfrm>
            <a:off x="2365073" y="444578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="" xmlns:a16="http://schemas.microsoft.com/office/drawing/2014/main" id="{383EEB39-2697-4E82-BFE9-433FBC10DCA5}"/>
              </a:ext>
            </a:extLst>
          </p:cNvPr>
          <p:cNvSpPr/>
          <p:nvPr/>
        </p:nvSpPr>
        <p:spPr>
          <a:xfrm>
            <a:off x="5085530" y="360547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="" xmlns:a16="http://schemas.microsoft.com/office/drawing/2014/main" id="{F1555631-C1D1-40F1-B0ED-87C7264FE775}"/>
              </a:ext>
            </a:extLst>
          </p:cNvPr>
          <p:cNvSpPr/>
          <p:nvPr/>
        </p:nvSpPr>
        <p:spPr>
          <a:xfrm>
            <a:off x="10484698" y="199139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="" xmlns:a16="http://schemas.microsoft.com/office/drawing/2014/main" id="{049A73B7-E1BE-4723-8C84-DFAD9613B9C1}"/>
              </a:ext>
            </a:extLst>
          </p:cNvPr>
          <p:cNvSpPr/>
          <p:nvPr/>
        </p:nvSpPr>
        <p:spPr>
          <a:xfrm>
            <a:off x="7761572" y="28156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57240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bitcoin-color-01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468</Words>
  <Application>Microsoft Office PowerPoint</Application>
  <PresentationFormat>Custom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SERVICIUL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87</cp:revision>
  <dcterms:created xsi:type="dcterms:W3CDTF">2018-04-24T17:14:44Z</dcterms:created>
  <dcterms:modified xsi:type="dcterms:W3CDTF">2023-05-11T21:20:59Z</dcterms:modified>
</cp:coreProperties>
</file>